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371"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9" r:id="rId114"/>
    <p:sldId id="370" r:id="rId115"/>
    <p:sldId id="368" r:id="rId116"/>
  </p:sldIdLst>
  <p:sldSz cx="12192000" cy="6858000"/>
  <p:notesSz cx="6858000" cy="9144000"/>
  <p:embeddedFontLst>
    <p:embeddedFont>
      <p:font typeface="Century Gothic" panose="020B0502020202020204" pitchFamily="34" charset="0"/>
      <p:regular r:id="rId118"/>
      <p:bold r:id="rId119"/>
      <p:italic r:id="rId120"/>
      <p:boldItalic r:id="rId121"/>
    </p:embeddedFont>
    <p:embeddedFont>
      <p:font typeface="Garamond" panose="02020404030301010803" pitchFamily="18" charset="0"/>
      <p:regular r:id="rId122"/>
      <p:bold r:id="rId123"/>
      <p:italic r:id="rId124"/>
      <p:boldItalic r:id="rId12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26" roundtripDataSignature="AMtx7mhpKDI4OI7OXvyh50YVLOVAvbD96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726"/>
  </p:normalViewPr>
  <p:slideViewPr>
    <p:cSldViewPr snapToGrid="0">
      <p:cViewPr varScale="1">
        <p:scale>
          <a:sx n="65" d="100"/>
          <a:sy n="65" d="100"/>
        </p:scale>
        <p:origin x="316"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notesMaster" Target="notesMasters/notesMaster1.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font" Target="fonts/font6.fntdata"/><Relationship Id="rId128"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font" Target="fonts/font1.fntdata"/><Relationship Id="rId126" Type="http://customschemas.google.com/relationships/presentationmetadata" Target="meta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font" Target="fonts/font4.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font" Target="fonts/font7.fntdata"/><Relationship Id="rId12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font" Target="fonts/font2.fntdata"/><Relationship Id="rId12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font" Target="fonts/font5.fntdata"/><Relationship Id="rId13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font" Target="fonts/font3.fntdata"/><Relationship Id="rId125" Type="http://schemas.openxmlformats.org/officeDocument/2006/relationships/font" Target="fonts/font8.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GB"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8" name="Google Shape;108;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9" name="Google Shape;109;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5" name="Google Shape;115;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5" name="Google Shape;125;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5" name="Google Shape;135;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5" name="Google Shape;145;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1" name="Google Shape;151;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1" name="Google Shape;161;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1" name="Google Shape;171;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7" name="Google Shape;177;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3" name="Google Shape;183;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9" name="Google Shape;189;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9" name="Google Shape;199;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5" name="Google Shape;205;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5" name="Google Shape;215;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5" name="Google Shape;225;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5" name="Google Shape;235;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5" name="Google Shape;245;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5" name="Google Shape;255;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5" name="Google Shape;265;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1" name="Google Shape;281;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1" name="Google Shape;291;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1" name="Google Shape;301;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p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1" name="Google Shape;311;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p2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1" name="Google Shape;321;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1" name="Google Shape;331;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p2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7" name="Google Shape;337;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p2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7" name="Google Shape;347;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Google Shape;356;p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7" name="Google Shape;357;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3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7" name="Google Shape;367;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p3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7" name="Google Shape;377;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p3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7" name="Google Shape;387;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Google Shape;392;p3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3" name="Google Shape;393;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p:cNvGrpSpPr/>
        <p:nvPr/>
      </p:nvGrpSpPr>
      <p:grpSpPr>
        <a:xfrm>
          <a:off x="0" y="0"/>
          <a:ext cx="0" cy="0"/>
          <a:chOff x="0" y="0"/>
          <a:chExt cx="0" cy="0"/>
        </a:xfrm>
      </p:grpSpPr>
      <p:sp>
        <p:nvSpPr>
          <p:cNvPr id="398" name="Google Shape;398;p3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9" name="Google Shape;399;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p3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9" name="Google Shape;409;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p3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5" name="Google Shape;415;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Google Shape;424;p3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5" name="Google Shape;425;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3"/>
        <p:cNvGrpSpPr/>
        <p:nvPr/>
      </p:nvGrpSpPr>
      <p:grpSpPr>
        <a:xfrm>
          <a:off x="0" y="0"/>
          <a:ext cx="0" cy="0"/>
          <a:chOff x="0" y="0"/>
          <a:chExt cx="0" cy="0"/>
        </a:xfrm>
      </p:grpSpPr>
      <p:sp>
        <p:nvSpPr>
          <p:cNvPr id="434" name="Google Shape;434;p3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5" name="Google Shape;435;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p:cNvGrpSpPr/>
        <p:nvPr/>
      </p:nvGrpSpPr>
      <p:grpSpPr>
        <a:xfrm>
          <a:off x="0" y="0"/>
          <a:ext cx="0" cy="0"/>
          <a:chOff x="0" y="0"/>
          <a:chExt cx="0" cy="0"/>
        </a:xfrm>
      </p:grpSpPr>
      <p:sp>
        <p:nvSpPr>
          <p:cNvPr id="444" name="Google Shape;444;p4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5" name="Google Shape;445;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a:extLst>
            <a:ext uri="{FF2B5EF4-FFF2-40B4-BE49-F238E27FC236}">
              <a16:creationId xmlns:a16="http://schemas.microsoft.com/office/drawing/2014/main" id="{D8C0F1B2-7E20-BF6F-7E34-A0E2C00BC729}"/>
            </a:ext>
          </a:extLst>
        </p:cNvPr>
        <p:cNvGrpSpPr/>
        <p:nvPr/>
      </p:nvGrpSpPr>
      <p:grpSpPr>
        <a:xfrm>
          <a:off x="0" y="0"/>
          <a:ext cx="0" cy="0"/>
          <a:chOff x="0" y="0"/>
          <a:chExt cx="0" cy="0"/>
        </a:xfrm>
      </p:grpSpPr>
      <p:sp>
        <p:nvSpPr>
          <p:cNvPr id="444" name="Google Shape;444;p40:notes">
            <a:extLst>
              <a:ext uri="{FF2B5EF4-FFF2-40B4-BE49-F238E27FC236}">
                <a16:creationId xmlns:a16="http://schemas.microsoft.com/office/drawing/2014/main" id="{C8033E85-D4A3-20EC-6497-CE8059546B8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5" name="Google Shape;445;p40:notes">
            <a:extLst>
              <a:ext uri="{FF2B5EF4-FFF2-40B4-BE49-F238E27FC236}">
                <a16:creationId xmlns:a16="http://schemas.microsoft.com/office/drawing/2014/main" id="{B2844E26-14AA-37A7-C015-E1C0A81E0D0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5032557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p4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3" name="Google Shape;463;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1"/>
        <p:cNvGrpSpPr/>
        <p:nvPr/>
      </p:nvGrpSpPr>
      <p:grpSpPr>
        <a:xfrm>
          <a:off x="0" y="0"/>
          <a:ext cx="0" cy="0"/>
          <a:chOff x="0" y="0"/>
          <a:chExt cx="0" cy="0"/>
        </a:xfrm>
      </p:grpSpPr>
      <p:sp>
        <p:nvSpPr>
          <p:cNvPr id="472" name="Google Shape;472;p4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3" name="Google Shape;473;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1"/>
        <p:cNvGrpSpPr/>
        <p:nvPr/>
      </p:nvGrpSpPr>
      <p:grpSpPr>
        <a:xfrm>
          <a:off x="0" y="0"/>
          <a:ext cx="0" cy="0"/>
          <a:chOff x="0" y="0"/>
          <a:chExt cx="0" cy="0"/>
        </a:xfrm>
      </p:grpSpPr>
      <p:sp>
        <p:nvSpPr>
          <p:cNvPr id="482" name="Google Shape;482;p4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3" name="Google Shape;483;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1"/>
        <p:cNvGrpSpPr/>
        <p:nvPr/>
      </p:nvGrpSpPr>
      <p:grpSpPr>
        <a:xfrm>
          <a:off x="0" y="0"/>
          <a:ext cx="0" cy="0"/>
          <a:chOff x="0" y="0"/>
          <a:chExt cx="0" cy="0"/>
        </a:xfrm>
      </p:grpSpPr>
      <p:sp>
        <p:nvSpPr>
          <p:cNvPr id="492" name="Google Shape;492;p4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3" name="Google Shape;493;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7"/>
        <p:cNvGrpSpPr/>
        <p:nvPr/>
      </p:nvGrpSpPr>
      <p:grpSpPr>
        <a:xfrm>
          <a:off x="0" y="0"/>
          <a:ext cx="0" cy="0"/>
          <a:chOff x="0" y="0"/>
          <a:chExt cx="0" cy="0"/>
        </a:xfrm>
      </p:grpSpPr>
      <p:sp>
        <p:nvSpPr>
          <p:cNvPr id="498" name="Google Shape;498;p4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9" name="Google Shape;499;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p4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5" name="Google Shape;505;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
        <p:cNvGrpSpPr/>
        <p:nvPr/>
      </p:nvGrpSpPr>
      <p:grpSpPr>
        <a:xfrm>
          <a:off x="0" y="0"/>
          <a:ext cx="0" cy="0"/>
          <a:chOff x="0" y="0"/>
          <a:chExt cx="0" cy="0"/>
        </a:xfrm>
      </p:grpSpPr>
      <p:sp>
        <p:nvSpPr>
          <p:cNvPr id="514" name="Google Shape;514;p4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5" name="Google Shape;515;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3"/>
        <p:cNvGrpSpPr/>
        <p:nvPr/>
      </p:nvGrpSpPr>
      <p:grpSpPr>
        <a:xfrm>
          <a:off x="0" y="0"/>
          <a:ext cx="0" cy="0"/>
          <a:chOff x="0" y="0"/>
          <a:chExt cx="0" cy="0"/>
        </a:xfrm>
      </p:grpSpPr>
      <p:sp>
        <p:nvSpPr>
          <p:cNvPr id="524" name="Google Shape;524;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5" name="Google Shape;525;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3"/>
        <p:cNvGrpSpPr/>
        <p:nvPr/>
      </p:nvGrpSpPr>
      <p:grpSpPr>
        <a:xfrm>
          <a:off x="0" y="0"/>
          <a:ext cx="0" cy="0"/>
          <a:chOff x="0" y="0"/>
          <a:chExt cx="0" cy="0"/>
        </a:xfrm>
      </p:grpSpPr>
      <p:sp>
        <p:nvSpPr>
          <p:cNvPr id="534" name="Google Shape;534;p4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35" name="Google Shape;535;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3"/>
        <p:cNvGrpSpPr/>
        <p:nvPr/>
      </p:nvGrpSpPr>
      <p:grpSpPr>
        <a:xfrm>
          <a:off x="0" y="0"/>
          <a:ext cx="0" cy="0"/>
          <a:chOff x="0" y="0"/>
          <a:chExt cx="0" cy="0"/>
        </a:xfrm>
      </p:grpSpPr>
      <p:sp>
        <p:nvSpPr>
          <p:cNvPr id="544" name="Google Shape;544;g3ab685229e0_1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45" name="Google Shape;545;g3ab685229e0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3"/>
        <p:cNvGrpSpPr/>
        <p:nvPr/>
      </p:nvGrpSpPr>
      <p:grpSpPr>
        <a:xfrm>
          <a:off x="0" y="0"/>
          <a:ext cx="0" cy="0"/>
          <a:chOff x="0" y="0"/>
          <a:chExt cx="0" cy="0"/>
        </a:xfrm>
      </p:grpSpPr>
      <p:sp>
        <p:nvSpPr>
          <p:cNvPr id="554" name="Google Shape;554;p5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55" name="Google Shape;555;p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3"/>
        <p:cNvGrpSpPr/>
        <p:nvPr/>
      </p:nvGrpSpPr>
      <p:grpSpPr>
        <a:xfrm>
          <a:off x="0" y="0"/>
          <a:ext cx="0" cy="0"/>
          <a:chOff x="0" y="0"/>
          <a:chExt cx="0" cy="0"/>
        </a:xfrm>
      </p:grpSpPr>
      <p:sp>
        <p:nvSpPr>
          <p:cNvPr id="564" name="Google Shape;564;p5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5" name="Google Shape;565;p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3"/>
        <p:cNvGrpSpPr/>
        <p:nvPr/>
      </p:nvGrpSpPr>
      <p:grpSpPr>
        <a:xfrm>
          <a:off x="0" y="0"/>
          <a:ext cx="0" cy="0"/>
          <a:chOff x="0" y="0"/>
          <a:chExt cx="0" cy="0"/>
        </a:xfrm>
      </p:grpSpPr>
      <p:sp>
        <p:nvSpPr>
          <p:cNvPr id="574" name="Google Shape;574;p5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75" name="Google Shape;575;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9"/>
        <p:cNvGrpSpPr/>
        <p:nvPr/>
      </p:nvGrpSpPr>
      <p:grpSpPr>
        <a:xfrm>
          <a:off x="0" y="0"/>
          <a:ext cx="0" cy="0"/>
          <a:chOff x="0" y="0"/>
          <a:chExt cx="0" cy="0"/>
        </a:xfrm>
      </p:grpSpPr>
      <p:sp>
        <p:nvSpPr>
          <p:cNvPr id="580" name="Google Shape;580;p5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81" name="Google Shape;581;p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5"/>
        <p:cNvGrpSpPr/>
        <p:nvPr/>
      </p:nvGrpSpPr>
      <p:grpSpPr>
        <a:xfrm>
          <a:off x="0" y="0"/>
          <a:ext cx="0" cy="0"/>
          <a:chOff x="0" y="0"/>
          <a:chExt cx="0" cy="0"/>
        </a:xfrm>
      </p:grpSpPr>
      <p:sp>
        <p:nvSpPr>
          <p:cNvPr id="586" name="Google Shape;586;p5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87" name="Google Shape;587;p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5"/>
        <p:cNvGrpSpPr/>
        <p:nvPr/>
      </p:nvGrpSpPr>
      <p:grpSpPr>
        <a:xfrm>
          <a:off x="0" y="0"/>
          <a:ext cx="0" cy="0"/>
          <a:chOff x="0" y="0"/>
          <a:chExt cx="0" cy="0"/>
        </a:xfrm>
      </p:grpSpPr>
      <p:sp>
        <p:nvSpPr>
          <p:cNvPr id="596" name="Google Shape;596;p5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7" name="Google Shape;597;p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5"/>
        <p:cNvGrpSpPr/>
        <p:nvPr/>
      </p:nvGrpSpPr>
      <p:grpSpPr>
        <a:xfrm>
          <a:off x="0" y="0"/>
          <a:ext cx="0" cy="0"/>
          <a:chOff x="0" y="0"/>
          <a:chExt cx="0" cy="0"/>
        </a:xfrm>
      </p:grpSpPr>
      <p:sp>
        <p:nvSpPr>
          <p:cNvPr id="606" name="Google Shape;606;p5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7" name="Google Shape;607;p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5"/>
        <p:cNvGrpSpPr/>
        <p:nvPr/>
      </p:nvGrpSpPr>
      <p:grpSpPr>
        <a:xfrm>
          <a:off x="0" y="0"/>
          <a:ext cx="0" cy="0"/>
          <a:chOff x="0" y="0"/>
          <a:chExt cx="0" cy="0"/>
        </a:xfrm>
      </p:grpSpPr>
      <p:sp>
        <p:nvSpPr>
          <p:cNvPr id="616" name="Google Shape;616;p5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17" name="Google Shape;617;p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5"/>
        <p:cNvGrpSpPr/>
        <p:nvPr/>
      </p:nvGrpSpPr>
      <p:grpSpPr>
        <a:xfrm>
          <a:off x="0" y="0"/>
          <a:ext cx="0" cy="0"/>
          <a:chOff x="0" y="0"/>
          <a:chExt cx="0" cy="0"/>
        </a:xfrm>
      </p:grpSpPr>
      <p:sp>
        <p:nvSpPr>
          <p:cNvPr id="626" name="Google Shape;626;p5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27" name="Google Shape;627;p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5"/>
        <p:cNvGrpSpPr/>
        <p:nvPr/>
      </p:nvGrpSpPr>
      <p:grpSpPr>
        <a:xfrm>
          <a:off x="0" y="0"/>
          <a:ext cx="0" cy="0"/>
          <a:chOff x="0" y="0"/>
          <a:chExt cx="0" cy="0"/>
        </a:xfrm>
      </p:grpSpPr>
      <p:sp>
        <p:nvSpPr>
          <p:cNvPr id="636" name="Google Shape;636;p6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37" name="Google Shape;637;p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5"/>
        <p:cNvGrpSpPr/>
        <p:nvPr/>
      </p:nvGrpSpPr>
      <p:grpSpPr>
        <a:xfrm>
          <a:off x="0" y="0"/>
          <a:ext cx="0" cy="0"/>
          <a:chOff x="0" y="0"/>
          <a:chExt cx="0" cy="0"/>
        </a:xfrm>
      </p:grpSpPr>
      <p:sp>
        <p:nvSpPr>
          <p:cNvPr id="646" name="Google Shape;646;p6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7" name="Google Shape;647;p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5"/>
        <p:cNvGrpSpPr/>
        <p:nvPr/>
      </p:nvGrpSpPr>
      <p:grpSpPr>
        <a:xfrm>
          <a:off x="0" y="0"/>
          <a:ext cx="0" cy="0"/>
          <a:chOff x="0" y="0"/>
          <a:chExt cx="0" cy="0"/>
        </a:xfrm>
      </p:grpSpPr>
      <p:sp>
        <p:nvSpPr>
          <p:cNvPr id="656" name="Google Shape;656;p6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57" name="Google Shape;657;p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5"/>
        <p:cNvGrpSpPr/>
        <p:nvPr/>
      </p:nvGrpSpPr>
      <p:grpSpPr>
        <a:xfrm>
          <a:off x="0" y="0"/>
          <a:ext cx="0" cy="0"/>
          <a:chOff x="0" y="0"/>
          <a:chExt cx="0" cy="0"/>
        </a:xfrm>
      </p:grpSpPr>
      <p:sp>
        <p:nvSpPr>
          <p:cNvPr id="666" name="Google Shape;666;p6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67" name="Google Shape;667;p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5"/>
        <p:cNvGrpSpPr/>
        <p:nvPr/>
      </p:nvGrpSpPr>
      <p:grpSpPr>
        <a:xfrm>
          <a:off x="0" y="0"/>
          <a:ext cx="0" cy="0"/>
          <a:chOff x="0" y="0"/>
          <a:chExt cx="0" cy="0"/>
        </a:xfrm>
      </p:grpSpPr>
      <p:sp>
        <p:nvSpPr>
          <p:cNvPr id="676" name="Google Shape;676;p6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77" name="Google Shape;677;p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5"/>
        <p:cNvGrpSpPr/>
        <p:nvPr/>
      </p:nvGrpSpPr>
      <p:grpSpPr>
        <a:xfrm>
          <a:off x="0" y="0"/>
          <a:ext cx="0" cy="0"/>
          <a:chOff x="0" y="0"/>
          <a:chExt cx="0" cy="0"/>
        </a:xfrm>
      </p:grpSpPr>
      <p:sp>
        <p:nvSpPr>
          <p:cNvPr id="686" name="Google Shape;686;p6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7" name="Google Shape;687;p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5"/>
        <p:cNvGrpSpPr/>
        <p:nvPr/>
      </p:nvGrpSpPr>
      <p:grpSpPr>
        <a:xfrm>
          <a:off x="0" y="0"/>
          <a:ext cx="0" cy="0"/>
          <a:chOff x="0" y="0"/>
          <a:chExt cx="0" cy="0"/>
        </a:xfrm>
      </p:grpSpPr>
      <p:sp>
        <p:nvSpPr>
          <p:cNvPr id="696" name="Google Shape;696;p6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97" name="Google Shape;697;p6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5"/>
        <p:cNvGrpSpPr/>
        <p:nvPr/>
      </p:nvGrpSpPr>
      <p:grpSpPr>
        <a:xfrm>
          <a:off x="0" y="0"/>
          <a:ext cx="0" cy="0"/>
          <a:chOff x="0" y="0"/>
          <a:chExt cx="0" cy="0"/>
        </a:xfrm>
      </p:grpSpPr>
      <p:sp>
        <p:nvSpPr>
          <p:cNvPr id="706" name="Google Shape;706;p6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07" name="Google Shape;707;p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5"/>
        <p:cNvGrpSpPr/>
        <p:nvPr/>
      </p:nvGrpSpPr>
      <p:grpSpPr>
        <a:xfrm>
          <a:off x="0" y="0"/>
          <a:ext cx="0" cy="0"/>
          <a:chOff x="0" y="0"/>
          <a:chExt cx="0" cy="0"/>
        </a:xfrm>
      </p:grpSpPr>
      <p:sp>
        <p:nvSpPr>
          <p:cNvPr id="716" name="Google Shape;716;g3ab685229e0_1_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17" name="Google Shape;717;g3ab685229e0_1_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5"/>
        <p:cNvGrpSpPr/>
        <p:nvPr/>
      </p:nvGrpSpPr>
      <p:grpSpPr>
        <a:xfrm>
          <a:off x="0" y="0"/>
          <a:ext cx="0" cy="0"/>
          <a:chOff x="0" y="0"/>
          <a:chExt cx="0" cy="0"/>
        </a:xfrm>
      </p:grpSpPr>
      <p:sp>
        <p:nvSpPr>
          <p:cNvPr id="726" name="Google Shape;726;p6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27" name="Google Shape;727;p6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1"/>
        <p:cNvGrpSpPr/>
        <p:nvPr/>
      </p:nvGrpSpPr>
      <p:grpSpPr>
        <a:xfrm>
          <a:off x="0" y="0"/>
          <a:ext cx="0" cy="0"/>
          <a:chOff x="0" y="0"/>
          <a:chExt cx="0" cy="0"/>
        </a:xfrm>
      </p:grpSpPr>
      <p:sp>
        <p:nvSpPr>
          <p:cNvPr id="732" name="Google Shape;732;p7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33" name="Google Shape;733;p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1"/>
        <p:cNvGrpSpPr/>
        <p:nvPr/>
      </p:nvGrpSpPr>
      <p:grpSpPr>
        <a:xfrm>
          <a:off x="0" y="0"/>
          <a:ext cx="0" cy="0"/>
          <a:chOff x="0" y="0"/>
          <a:chExt cx="0" cy="0"/>
        </a:xfrm>
      </p:grpSpPr>
      <p:sp>
        <p:nvSpPr>
          <p:cNvPr id="742" name="Google Shape;742;p7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43" name="Google Shape;743;p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1"/>
        <p:cNvGrpSpPr/>
        <p:nvPr/>
      </p:nvGrpSpPr>
      <p:grpSpPr>
        <a:xfrm>
          <a:off x="0" y="0"/>
          <a:ext cx="0" cy="0"/>
          <a:chOff x="0" y="0"/>
          <a:chExt cx="0" cy="0"/>
        </a:xfrm>
      </p:grpSpPr>
      <p:sp>
        <p:nvSpPr>
          <p:cNvPr id="752" name="Google Shape;752;p7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53" name="Google Shape;753;p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1"/>
        <p:cNvGrpSpPr/>
        <p:nvPr/>
      </p:nvGrpSpPr>
      <p:grpSpPr>
        <a:xfrm>
          <a:off x="0" y="0"/>
          <a:ext cx="0" cy="0"/>
          <a:chOff x="0" y="0"/>
          <a:chExt cx="0" cy="0"/>
        </a:xfrm>
      </p:grpSpPr>
      <p:sp>
        <p:nvSpPr>
          <p:cNvPr id="762" name="Google Shape;762;p7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63" name="Google Shape;763;p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1"/>
        <p:cNvGrpSpPr/>
        <p:nvPr/>
      </p:nvGrpSpPr>
      <p:grpSpPr>
        <a:xfrm>
          <a:off x="0" y="0"/>
          <a:ext cx="0" cy="0"/>
          <a:chOff x="0" y="0"/>
          <a:chExt cx="0" cy="0"/>
        </a:xfrm>
      </p:grpSpPr>
      <p:sp>
        <p:nvSpPr>
          <p:cNvPr id="772" name="Google Shape;772;p7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73" name="Google Shape;773;p7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1"/>
        <p:cNvGrpSpPr/>
        <p:nvPr/>
      </p:nvGrpSpPr>
      <p:grpSpPr>
        <a:xfrm>
          <a:off x="0" y="0"/>
          <a:ext cx="0" cy="0"/>
          <a:chOff x="0" y="0"/>
          <a:chExt cx="0" cy="0"/>
        </a:xfrm>
      </p:grpSpPr>
      <p:sp>
        <p:nvSpPr>
          <p:cNvPr id="782" name="Google Shape;782;p7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83" name="Google Shape;783;p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1"/>
        <p:cNvGrpSpPr/>
        <p:nvPr/>
      </p:nvGrpSpPr>
      <p:grpSpPr>
        <a:xfrm>
          <a:off x="0" y="0"/>
          <a:ext cx="0" cy="0"/>
          <a:chOff x="0" y="0"/>
          <a:chExt cx="0" cy="0"/>
        </a:xfrm>
      </p:grpSpPr>
      <p:sp>
        <p:nvSpPr>
          <p:cNvPr id="792" name="Google Shape;792;p7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93" name="Google Shape;793;p7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1"/>
        <p:cNvGrpSpPr/>
        <p:nvPr/>
      </p:nvGrpSpPr>
      <p:grpSpPr>
        <a:xfrm>
          <a:off x="0" y="0"/>
          <a:ext cx="0" cy="0"/>
          <a:chOff x="0" y="0"/>
          <a:chExt cx="0" cy="0"/>
        </a:xfrm>
      </p:grpSpPr>
      <p:sp>
        <p:nvSpPr>
          <p:cNvPr id="802" name="Google Shape;802;p7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03" name="Google Shape;803;p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1"/>
        <p:cNvGrpSpPr/>
        <p:nvPr/>
      </p:nvGrpSpPr>
      <p:grpSpPr>
        <a:xfrm>
          <a:off x="0" y="0"/>
          <a:ext cx="0" cy="0"/>
          <a:chOff x="0" y="0"/>
          <a:chExt cx="0" cy="0"/>
        </a:xfrm>
      </p:grpSpPr>
      <p:sp>
        <p:nvSpPr>
          <p:cNvPr id="812" name="Google Shape;812;p7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13" name="Google Shape;813;p7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1"/>
        <p:cNvGrpSpPr/>
        <p:nvPr/>
      </p:nvGrpSpPr>
      <p:grpSpPr>
        <a:xfrm>
          <a:off x="0" y="0"/>
          <a:ext cx="0" cy="0"/>
          <a:chOff x="0" y="0"/>
          <a:chExt cx="0" cy="0"/>
        </a:xfrm>
      </p:grpSpPr>
      <p:sp>
        <p:nvSpPr>
          <p:cNvPr id="822" name="Google Shape;822;p7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23" name="Google Shape;823;p7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1"/>
        <p:cNvGrpSpPr/>
        <p:nvPr/>
      </p:nvGrpSpPr>
      <p:grpSpPr>
        <a:xfrm>
          <a:off x="0" y="0"/>
          <a:ext cx="0" cy="0"/>
          <a:chOff x="0" y="0"/>
          <a:chExt cx="0" cy="0"/>
        </a:xfrm>
      </p:grpSpPr>
      <p:sp>
        <p:nvSpPr>
          <p:cNvPr id="832" name="Google Shape;832;p8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3" name="Google Shape;833;p8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7"/>
        <p:cNvGrpSpPr/>
        <p:nvPr/>
      </p:nvGrpSpPr>
      <p:grpSpPr>
        <a:xfrm>
          <a:off x="0" y="0"/>
          <a:ext cx="0" cy="0"/>
          <a:chOff x="0" y="0"/>
          <a:chExt cx="0" cy="0"/>
        </a:xfrm>
      </p:grpSpPr>
      <p:sp>
        <p:nvSpPr>
          <p:cNvPr id="838" name="Google Shape;838;p8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9" name="Google Shape;839;p8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7"/>
        <p:cNvGrpSpPr/>
        <p:nvPr/>
      </p:nvGrpSpPr>
      <p:grpSpPr>
        <a:xfrm>
          <a:off x="0" y="0"/>
          <a:ext cx="0" cy="0"/>
          <a:chOff x="0" y="0"/>
          <a:chExt cx="0" cy="0"/>
        </a:xfrm>
      </p:grpSpPr>
      <p:sp>
        <p:nvSpPr>
          <p:cNvPr id="848" name="Google Shape;848;p8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49" name="Google Shape;849;p8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3"/>
        <p:cNvGrpSpPr/>
        <p:nvPr/>
      </p:nvGrpSpPr>
      <p:grpSpPr>
        <a:xfrm>
          <a:off x="0" y="0"/>
          <a:ext cx="0" cy="0"/>
          <a:chOff x="0" y="0"/>
          <a:chExt cx="0" cy="0"/>
        </a:xfrm>
      </p:grpSpPr>
      <p:sp>
        <p:nvSpPr>
          <p:cNvPr id="854" name="Google Shape;854;p8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55" name="Google Shape;855;p8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3"/>
        <p:cNvGrpSpPr/>
        <p:nvPr/>
      </p:nvGrpSpPr>
      <p:grpSpPr>
        <a:xfrm>
          <a:off x="0" y="0"/>
          <a:ext cx="0" cy="0"/>
          <a:chOff x="0" y="0"/>
          <a:chExt cx="0" cy="0"/>
        </a:xfrm>
      </p:grpSpPr>
      <p:sp>
        <p:nvSpPr>
          <p:cNvPr id="864" name="Google Shape;864;p8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5" name="Google Shape;865;p8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3"/>
        <p:cNvGrpSpPr/>
        <p:nvPr/>
      </p:nvGrpSpPr>
      <p:grpSpPr>
        <a:xfrm>
          <a:off x="0" y="0"/>
          <a:ext cx="0" cy="0"/>
          <a:chOff x="0" y="0"/>
          <a:chExt cx="0" cy="0"/>
        </a:xfrm>
      </p:grpSpPr>
      <p:sp>
        <p:nvSpPr>
          <p:cNvPr id="874" name="Google Shape;874;p8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5" name="Google Shape;875;p8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3"/>
        <p:cNvGrpSpPr/>
        <p:nvPr/>
      </p:nvGrpSpPr>
      <p:grpSpPr>
        <a:xfrm>
          <a:off x="0" y="0"/>
          <a:ext cx="0" cy="0"/>
          <a:chOff x="0" y="0"/>
          <a:chExt cx="0" cy="0"/>
        </a:xfrm>
      </p:grpSpPr>
      <p:sp>
        <p:nvSpPr>
          <p:cNvPr id="884" name="Google Shape;884;p8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85" name="Google Shape;885;p8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3"/>
        <p:cNvGrpSpPr/>
        <p:nvPr/>
      </p:nvGrpSpPr>
      <p:grpSpPr>
        <a:xfrm>
          <a:off x="0" y="0"/>
          <a:ext cx="0" cy="0"/>
          <a:chOff x="0" y="0"/>
          <a:chExt cx="0" cy="0"/>
        </a:xfrm>
      </p:grpSpPr>
      <p:sp>
        <p:nvSpPr>
          <p:cNvPr id="894" name="Google Shape;894;p8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95" name="Google Shape;895;p8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3"/>
        <p:cNvGrpSpPr/>
        <p:nvPr/>
      </p:nvGrpSpPr>
      <p:grpSpPr>
        <a:xfrm>
          <a:off x="0" y="0"/>
          <a:ext cx="0" cy="0"/>
          <a:chOff x="0" y="0"/>
          <a:chExt cx="0" cy="0"/>
        </a:xfrm>
      </p:grpSpPr>
      <p:sp>
        <p:nvSpPr>
          <p:cNvPr id="904" name="Google Shape;904;p8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05" name="Google Shape;905;p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3"/>
        <p:cNvGrpSpPr/>
        <p:nvPr/>
      </p:nvGrpSpPr>
      <p:grpSpPr>
        <a:xfrm>
          <a:off x="0" y="0"/>
          <a:ext cx="0" cy="0"/>
          <a:chOff x="0" y="0"/>
          <a:chExt cx="0" cy="0"/>
        </a:xfrm>
      </p:grpSpPr>
      <p:sp>
        <p:nvSpPr>
          <p:cNvPr id="914" name="Google Shape;914;p8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15" name="Google Shape;915;p8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3"/>
        <p:cNvGrpSpPr/>
        <p:nvPr/>
      </p:nvGrpSpPr>
      <p:grpSpPr>
        <a:xfrm>
          <a:off x="0" y="0"/>
          <a:ext cx="0" cy="0"/>
          <a:chOff x="0" y="0"/>
          <a:chExt cx="0" cy="0"/>
        </a:xfrm>
      </p:grpSpPr>
      <p:sp>
        <p:nvSpPr>
          <p:cNvPr id="924" name="Google Shape;924;p9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5" name="Google Shape;925;p9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3"/>
        <p:cNvGrpSpPr/>
        <p:nvPr/>
      </p:nvGrpSpPr>
      <p:grpSpPr>
        <a:xfrm>
          <a:off x="0" y="0"/>
          <a:ext cx="0" cy="0"/>
          <a:chOff x="0" y="0"/>
          <a:chExt cx="0" cy="0"/>
        </a:xfrm>
      </p:grpSpPr>
      <p:sp>
        <p:nvSpPr>
          <p:cNvPr id="934" name="Google Shape;934;p9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5" name="Google Shape;935;p9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3"/>
        <p:cNvGrpSpPr/>
        <p:nvPr/>
      </p:nvGrpSpPr>
      <p:grpSpPr>
        <a:xfrm>
          <a:off x="0" y="0"/>
          <a:ext cx="0" cy="0"/>
          <a:chOff x="0" y="0"/>
          <a:chExt cx="0" cy="0"/>
        </a:xfrm>
      </p:grpSpPr>
      <p:sp>
        <p:nvSpPr>
          <p:cNvPr id="944" name="Google Shape;944;p9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45" name="Google Shape;945;p9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3"/>
        <p:cNvGrpSpPr/>
        <p:nvPr/>
      </p:nvGrpSpPr>
      <p:grpSpPr>
        <a:xfrm>
          <a:off x="0" y="0"/>
          <a:ext cx="0" cy="0"/>
          <a:chOff x="0" y="0"/>
          <a:chExt cx="0" cy="0"/>
        </a:xfrm>
      </p:grpSpPr>
      <p:sp>
        <p:nvSpPr>
          <p:cNvPr id="954" name="Google Shape;954;p9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55" name="Google Shape;955;p9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3"/>
        <p:cNvGrpSpPr/>
        <p:nvPr/>
      </p:nvGrpSpPr>
      <p:grpSpPr>
        <a:xfrm>
          <a:off x="0" y="0"/>
          <a:ext cx="0" cy="0"/>
          <a:chOff x="0" y="0"/>
          <a:chExt cx="0" cy="0"/>
        </a:xfrm>
      </p:grpSpPr>
      <p:sp>
        <p:nvSpPr>
          <p:cNvPr id="964" name="Google Shape;964;p9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65" name="Google Shape;965;p9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3"/>
        <p:cNvGrpSpPr/>
        <p:nvPr/>
      </p:nvGrpSpPr>
      <p:grpSpPr>
        <a:xfrm>
          <a:off x="0" y="0"/>
          <a:ext cx="0" cy="0"/>
          <a:chOff x="0" y="0"/>
          <a:chExt cx="0" cy="0"/>
        </a:xfrm>
      </p:grpSpPr>
      <p:sp>
        <p:nvSpPr>
          <p:cNvPr id="974" name="Google Shape;974;p9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5" name="Google Shape;975;p9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3"/>
        <p:cNvGrpSpPr/>
        <p:nvPr/>
      </p:nvGrpSpPr>
      <p:grpSpPr>
        <a:xfrm>
          <a:off x="0" y="0"/>
          <a:ext cx="0" cy="0"/>
          <a:chOff x="0" y="0"/>
          <a:chExt cx="0" cy="0"/>
        </a:xfrm>
      </p:grpSpPr>
      <p:sp>
        <p:nvSpPr>
          <p:cNvPr id="984" name="Google Shape;984;p9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5" name="Google Shape;985;p9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9"/>
        <p:cNvGrpSpPr/>
        <p:nvPr/>
      </p:nvGrpSpPr>
      <p:grpSpPr>
        <a:xfrm>
          <a:off x="0" y="0"/>
          <a:ext cx="0" cy="0"/>
          <a:chOff x="0" y="0"/>
          <a:chExt cx="0" cy="0"/>
        </a:xfrm>
      </p:grpSpPr>
      <p:sp>
        <p:nvSpPr>
          <p:cNvPr id="990" name="Google Shape;990;g3ab685229e0_1_1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91" name="Google Shape;991;g3ab685229e0_1_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9"/>
        <p:cNvGrpSpPr/>
        <p:nvPr/>
      </p:nvGrpSpPr>
      <p:grpSpPr>
        <a:xfrm>
          <a:off x="0" y="0"/>
          <a:ext cx="0" cy="0"/>
          <a:chOff x="0" y="0"/>
          <a:chExt cx="0" cy="0"/>
        </a:xfrm>
      </p:grpSpPr>
      <p:sp>
        <p:nvSpPr>
          <p:cNvPr id="1000" name="Google Shape;1000;p9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01" name="Google Shape;1001;p9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5"/>
        <p:cNvGrpSpPr/>
        <p:nvPr/>
      </p:nvGrpSpPr>
      <p:grpSpPr>
        <a:xfrm>
          <a:off x="0" y="0"/>
          <a:ext cx="0" cy="0"/>
          <a:chOff x="0" y="0"/>
          <a:chExt cx="0" cy="0"/>
        </a:xfrm>
      </p:grpSpPr>
      <p:sp>
        <p:nvSpPr>
          <p:cNvPr id="1006" name="Google Shape;1006;p9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07" name="Google Shape;1007;p9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5"/>
        <p:cNvGrpSpPr/>
        <p:nvPr/>
      </p:nvGrpSpPr>
      <p:grpSpPr>
        <a:xfrm>
          <a:off x="0" y="0"/>
          <a:ext cx="0" cy="0"/>
          <a:chOff x="0" y="0"/>
          <a:chExt cx="0" cy="0"/>
        </a:xfrm>
      </p:grpSpPr>
      <p:sp>
        <p:nvSpPr>
          <p:cNvPr id="1016" name="Google Shape;1016;p10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17" name="Google Shape;1017;p10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5"/>
        <p:cNvGrpSpPr/>
        <p:nvPr/>
      </p:nvGrpSpPr>
      <p:grpSpPr>
        <a:xfrm>
          <a:off x="0" y="0"/>
          <a:ext cx="0" cy="0"/>
          <a:chOff x="0" y="0"/>
          <a:chExt cx="0" cy="0"/>
        </a:xfrm>
      </p:grpSpPr>
      <p:sp>
        <p:nvSpPr>
          <p:cNvPr id="1026" name="Google Shape;1026;p10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7" name="Google Shape;1027;p10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5"/>
        <p:cNvGrpSpPr/>
        <p:nvPr/>
      </p:nvGrpSpPr>
      <p:grpSpPr>
        <a:xfrm>
          <a:off x="0" y="0"/>
          <a:ext cx="0" cy="0"/>
          <a:chOff x="0" y="0"/>
          <a:chExt cx="0" cy="0"/>
        </a:xfrm>
      </p:grpSpPr>
      <p:sp>
        <p:nvSpPr>
          <p:cNvPr id="1036" name="Google Shape;1036;p10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37" name="Google Shape;1037;p10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5"/>
        <p:cNvGrpSpPr/>
        <p:nvPr/>
      </p:nvGrpSpPr>
      <p:grpSpPr>
        <a:xfrm>
          <a:off x="0" y="0"/>
          <a:ext cx="0" cy="0"/>
          <a:chOff x="0" y="0"/>
          <a:chExt cx="0" cy="0"/>
        </a:xfrm>
      </p:grpSpPr>
      <p:sp>
        <p:nvSpPr>
          <p:cNvPr id="1046" name="Google Shape;1046;p10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7" name="Google Shape;1047;p10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5"/>
        <p:cNvGrpSpPr/>
        <p:nvPr/>
      </p:nvGrpSpPr>
      <p:grpSpPr>
        <a:xfrm>
          <a:off x="0" y="0"/>
          <a:ext cx="0" cy="0"/>
          <a:chOff x="0" y="0"/>
          <a:chExt cx="0" cy="0"/>
        </a:xfrm>
      </p:grpSpPr>
      <p:sp>
        <p:nvSpPr>
          <p:cNvPr id="1056" name="Google Shape;1056;p10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57" name="Google Shape;1057;p10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5"/>
        <p:cNvGrpSpPr/>
        <p:nvPr/>
      </p:nvGrpSpPr>
      <p:grpSpPr>
        <a:xfrm>
          <a:off x="0" y="0"/>
          <a:ext cx="0" cy="0"/>
          <a:chOff x="0" y="0"/>
          <a:chExt cx="0" cy="0"/>
        </a:xfrm>
      </p:grpSpPr>
      <p:sp>
        <p:nvSpPr>
          <p:cNvPr id="1066" name="Google Shape;1066;p10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67" name="Google Shape;1067;p10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1"/>
        <p:cNvGrpSpPr/>
        <p:nvPr/>
      </p:nvGrpSpPr>
      <p:grpSpPr>
        <a:xfrm>
          <a:off x="0" y="0"/>
          <a:ext cx="0" cy="0"/>
          <a:chOff x="0" y="0"/>
          <a:chExt cx="0" cy="0"/>
        </a:xfrm>
      </p:grpSpPr>
      <p:sp>
        <p:nvSpPr>
          <p:cNvPr id="1072" name="Google Shape;1072;p10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73" name="Google Shape;1073;p10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7"/>
        <p:cNvGrpSpPr/>
        <p:nvPr/>
      </p:nvGrpSpPr>
      <p:grpSpPr>
        <a:xfrm>
          <a:off x="0" y="0"/>
          <a:ext cx="0" cy="0"/>
          <a:chOff x="0" y="0"/>
          <a:chExt cx="0" cy="0"/>
        </a:xfrm>
      </p:grpSpPr>
      <p:sp>
        <p:nvSpPr>
          <p:cNvPr id="1078" name="Google Shape;1078;p10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79" name="Google Shape;1079;p10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7"/>
        <p:cNvGrpSpPr/>
        <p:nvPr/>
      </p:nvGrpSpPr>
      <p:grpSpPr>
        <a:xfrm>
          <a:off x="0" y="0"/>
          <a:ext cx="0" cy="0"/>
          <a:chOff x="0" y="0"/>
          <a:chExt cx="0" cy="0"/>
        </a:xfrm>
      </p:grpSpPr>
      <p:sp>
        <p:nvSpPr>
          <p:cNvPr id="1088" name="Google Shape;1088;p10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89" name="Google Shape;1089;p10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7"/>
        <p:cNvGrpSpPr/>
        <p:nvPr/>
      </p:nvGrpSpPr>
      <p:grpSpPr>
        <a:xfrm>
          <a:off x="0" y="0"/>
          <a:ext cx="0" cy="0"/>
          <a:chOff x="0" y="0"/>
          <a:chExt cx="0" cy="0"/>
        </a:xfrm>
      </p:grpSpPr>
      <p:sp>
        <p:nvSpPr>
          <p:cNvPr id="1098" name="Google Shape;1098;p10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99" name="Google Shape;1099;p10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7"/>
        <p:cNvGrpSpPr/>
        <p:nvPr/>
      </p:nvGrpSpPr>
      <p:grpSpPr>
        <a:xfrm>
          <a:off x="0" y="0"/>
          <a:ext cx="0" cy="0"/>
          <a:chOff x="0" y="0"/>
          <a:chExt cx="0" cy="0"/>
        </a:xfrm>
      </p:grpSpPr>
      <p:sp>
        <p:nvSpPr>
          <p:cNvPr id="1108" name="Google Shape;1108;p1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9" name="Google Shape;1109;p1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7"/>
        <p:cNvGrpSpPr/>
        <p:nvPr/>
      </p:nvGrpSpPr>
      <p:grpSpPr>
        <a:xfrm>
          <a:off x="0" y="0"/>
          <a:ext cx="0" cy="0"/>
          <a:chOff x="0" y="0"/>
          <a:chExt cx="0" cy="0"/>
        </a:xfrm>
      </p:grpSpPr>
      <p:sp>
        <p:nvSpPr>
          <p:cNvPr id="1118" name="Google Shape;1118;p1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19" name="Google Shape;1119;p1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3"/>
        <p:cNvGrpSpPr/>
        <p:nvPr/>
      </p:nvGrpSpPr>
      <p:grpSpPr>
        <a:xfrm>
          <a:off x="0" y="0"/>
          <a:ext cx="0" cy="0"/>
          <a:chOff x="0" y="0"/>
          <a:chExt cx="0" cy="0"/>
        </a:xfrm>
      </p:grpSpPr>
      <p:sp>
        <p:nvSpPr>
          <p:cNvPr id="1124" name="Google Shape;1124;p1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25" name="Google Shape;1125;p1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9"/>
        <p:cNvGrpSpPr/>
        <p:nvPr/>
      </p:nvGrpSpPr>
      <p:grpSpPr>
        <a:xfrm>
          <a:off x="0" y="0"/>
          <a:ext cx="0" cy="0"/>
          <a:chOff x="0" y="0"/>
          <a:chExt cx="0" cy="0"/>
        </a:xfrm>
      </p:grpSpPr>
      <p:sp>
        <p:nvSpPr>
          <p:cNvPr id="1130" name="Google Shape;1130;p1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31" name="Google Shape;1131;p1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bg>
      <p:bgPr>
        <a:gradFill>
          <a:gsLst>
            <a:gs pos="0">
              <a:srgbClr val="E1DBC9"/>
            </a:gs>
            <a:gs pos="77000">
              <a:srgbClr val="C8C1B0"/>
            </a:gs>
            <a:gs pos="100000">
              <a:srgbClr val="C0BAAA"/>
            </a:gs>
          </a:gsLst>
          <a:lin ang="5400000" scaled="0"/>
        </a:gradFill>
        <a:effectLst/>
      </p:bgPr>
    </p:bg>
    <p:spTree>
      <p:nvGrpSpPr>
        <p:cNvPr id="1" name="Shape 16"/>
        <p:cNvGrpSpPr/>
        <p:nvPr/>
      </p:nvGrpSpPr>
      <p:grpSpPr>
        <a:xfrm>
          <a:off x="0" y="0"/>
          <a:ext cx="0" cy="0"/>
          <a:chOff x="0" y="0"/>
          <a:chExt cx="0" cy="0"/>
        </a:xfrm>
      </p:grpSpPr>
      <p:sp>
        <p:nvSpPr>
          <p:cNvPr id="17" name="Google Shape;17;p115"/>
          <p:cNvSpPr/>
          <p:nvPr/>
        </p:nvSpPr>
        <p:spPr>
          <a:xfrm>
            <a:off x="0" y="0"/>
            <a:ext cx="12192000" cy="6858000"/>
          </a:xfrm>
          <a:prstGeom prst="rect">
            <a:avLst/>
          </a:prstGeom>
          <a:blipFill rotWithShape="1">
            <a:blip r:embed="rId2">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18" name="Google Shape;18;p115"/>
          <p:cNvSpPr/>
          <p:nvPr/>
        </p:nvSpPr>
        <p:spPr>
          <a:xfrm>
            <a:off x="1307870" y="1267730"/>
            <a:ext cx="9576262" cy="4307950"/>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19" name="Google Shape;19;p115"/>
          <p:cNvSpPr/>
          <p:nvPr/>
        </p:nvSpPr>
        <p:spPr>
          <a:xfrm>
            <a:off x="1447801" y="1411615"/>
            <a:ext cx="9296400" cy="4034770"/>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20" name="Google Shape;20;p115"/>
          <p:cNvSpPr/>
          <p:nvPr/>
        </p:nvSpPr>
        <p:spPr>
          <a:xfrm>
            <a:off x="5135880" y="1267730"/>
            <a:ext cx="1920240" cy="731520"/>
          </a:xfrm>
          <a:prstGeom prst="rect">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grpSp>
        <p:nvGrpSpPr>
          <p:cNvPr id="21" name="Google Shape;21;p115"/>
          <p:cNvGrpSpPr/>
          <p:nvPr/>
        </p:nvGrpSpPr>
        <p:grpSpPr>
          <a:xfrm>
            <a:off x="5250180" y="1267730"/>
            <a:ext cx="1691640" cy="645295"/>
            <a:chOff x="5318306" y="1386268"/>
            <a:chExt cx="1567331" cy="645295"/>
          </a:xfrm>
        </p:grpSpPr>
        <p:cxnSp>
          <p:nvCxnSpPr>
            <p:cNvPr id="22" name="Google Shape;22;p115"/>
            <p:cNvCxnSpPr/>
            <p:nvPr/>
          </p:nvCxnSpPr>
          <p:spPr>
            <a:xfrm>
              <a:off x="5318306" y="1386268"/>
              <a:ext cx="0" cy="640080"/>
            </a:xfrm>
            <a:prstGeom prst="straightConnector1">
              <a:avLst/>
            </a:prstGeom>
            <a:solidFill>
              <a:srgbClr val="262626"/>
            </a:solidFill>
            <a:ln w="9525" cap="flat" cmpd="sng">
              <a:solidFill>
                <a:schemeClr val="dk1"/>
              </a:solidFill>
              <a:prstDash val="solid"/>
              <a:miter lim="800000"/>
              <a:headEnd type="none" w="sm" len="sm"/>
              <a:tailEnd type="none" w="sm" len="sm"/>
            </a:ln>
          </p:spPr>
        </p:cxnSp>
        <p:cxnSp>
          <p:nvCxnSpPr>
            <p:cNvPr id="23" name="Google Shape;23;p115"/>
            <p:cNvCxnSpPr/>
            <p:nvPr/>
          </p:nvCxnSpPr>
          <p:spPr>
            <a:xfrm>
              <a:off x="6885637" y="1386268"/>
              <a:ext cx="0" cy="640080"/>
            </a:xfrm>
            <a:prstGeom prst="straightConnector1">
              <a:avLst/>
            </a:prstGeom>
            <a:solidFill>
              <a:srgbClr val="262626"/>
            </a:solidFill>
            <a:ln w="9525" cap="flat" cmpd="sng">
              <a:solidFill>
                <a:schemeClr val="dk1"/>
              </a:solidFill>
              <a:prstDash val="solid"/>
              <a:miter lim="800000"/>
              <a:headEnd type="none" w="sm" len="sm"/>
              <a:tailEnd type="none" w="sm" len="sm"/>
            </a:ln>
          </p:spPr>
        </p:cxnSp>
        <p:cxnSp>
          <p:nvCxnSpPr>
            <p:cNvPr id="24" name="Google Shape;24;p115"/>
            <p:cNvCxnSpPr/>
            <p:nvPr/>
          </p:nvCxnSpPr>
          <p:spPr>
            <a:xfrm>
              <a:off x="5318306" y="2031563"/>
              <a:ext cx="1567331" cy="0"/>
            </a:xfrm>
            <a:prstGeom prst="straightConnector1">
              <a:avLst/>
            </a:prstGeom>
            <a:solidFill>
              <a:srgbClr val="262626"/>
            </a:solidFill>
            <a:ln w="9525" cap="flat" cmpd="sng">
              <a:solidFill>
                <a:schemeClr val="dk1"/>
              </a:solidFill>
              <a:prstDash val="solid"/>
              <a:miter lim="800000"/>
              <a:headEnd type="none" w="sm" len="sm"/>
              <a:tailEnd type="none" w="sm" len="sm"/>
            </a:ln>
          </p:spPr>
        </p:cxnSp>
      </p:grpSp>
      <p:sp>
        <p:nvSpPr>
          <p:cNvPr id="25" name="Google Shape;25;p115"/>
          <p:cNvSpPr txBox="1">
            <a:spLocks noGrp="1"/>
          </p:cNvSpPr>
          <p:nvPr>
            <p:ph type="ctrTitle"/>
          </p:nvPr>
        </p:nvSpPr>
        <p:spPr>
          <a:xfrm>
            <a:off x="1561708" y="2091263"/>
            <a:ext cx="9068586" cy="2590800"/>
          </a:xfrm>
          <a:prstGeom prst="rect">
            <a:avLst/>
          </a:prstGeom>
          <a:noFill/>
          <a:ln>
            <a:noFill/>
          </a:ln>
        </p:spPr>
        <p:txBody>
          <a:bodyPr spcFirstLastPara="1" wrap="square" lIns="91425" tIns="45700" rIns="91425" bIns="45700" anchor="ctr" anchorCtr="0">
            <a:noAutofit/>
          </a:bodyPr>
          <a:lstStyle>
            <a:lvl1pPr lvl="0" algn="ctr">
              <a:lnSpc>
                <a:spcPct val="83000"/>
              </a:lnSpc>
              <a:spcBef>
                <a:spcPts val="0"/>
              </a:spcBef>
              <a:spcAft>
                <a:spcPts val="0"/>
              </a:spcAft>
              <a:buClr>
                <a:srgbClr val="262626"/>
              </a:buClr>
              <a:buSzPts val="7200"/>
              <a:buFont typeface="Century Gothic"/>
              <a:buNone/>
              <a:defRPr sz="7200" b="0" cap="none">
                <a:solidFill>
                  <a:srgbClr val="262626"/>
                </a:solidFill>
                <a:latin typeface="Century Gothic"/>
                <a:ea typeface="Century Gothic"/>
                <a:cs typeface="Century Gothic"/>
                <a:sym typeface="Century Gothic"/>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 name="Google Shape;26;p115"/>
          <p:cNvSpPr txBox="1">
            <a:spLocks noGrp="1"/>
          </p:cNvSpPr>
          <p:nvPr>
            <p:ph type="subTitle" idx="1"/>
          </p:nvPr>
        </p:nvSpPr>
        <p:spPr>
          <a:xfrm>
            <a:off x="1562100" y="4682062"/>
            <a:ext cx="9070848" cy="457201"/>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0"/>
              </a:spcBef>
              <a:spcAft>
                <a:spcPts val="0"/>
              </a:spcAft>
              <a:buSzPts val="1600"/>
              <a:buNone/>
              <a:defRPr sz="1600">
                <a:solidFill>
                  <a:schemeClr val="dk1"/>
                </a:solidFill>
              </a:defRPr>
            </a:lvl1pPr>
            <a:lvl2pPr lvl="1" algn="ctr">
              <a:lnSpc>
                <a:spcPct val="100000"/>
              </a:lnSpc>
              <a:spcBef>
                <a:spcPts val="500"/>
              </a:spcBef>
              <a:spcAft>
                <a:spcPts val="0"/>
              </a:spcAft>
              <a:buSzPts val="1600"/>
              <a:buNone/>
              <a:defRPr sz="1600"/>
            </a:lvl2pPr>
            <a:lvl3pPr lvl="2" algn="ctr">
              <a:lnSpc>
                <a:spcPct val="100000"/>
              </a:lnSpc>
              <a:spcBef>
                <a:spcPts val="500"/>
              </a:spcBef>
              <a:spcAft>
                <a:spcPts val="0"/>
              </a:spcAft>
              <a:buSzPts val="1600"/>
              <a:buNone/>
              <a:defRPr sz="1600"/>
            </a:lvl3pPr>
            <a:lvl4pPr lvl="3" algn="ctr">
              <a:lnSpc>
                <a:spcPct val="100000"/>
              </a:lnSpc>
              <a:spcBef>
                <a:spcPts val="500"/>
              </a:spcBef>
              <a:spcAft>
                <a:spcPts val="0"/>
              </a:spcAft>
              <a:buSzPts val="1600"/>
              <a:buNone/>
              <a:defRPr sz="1600"/>
            </a:lvl4pPr>
            <a:lvl5pPr lvl="4" algn="ctr">
              <a:lnSpc>
                <a:spcPct val="100000"/>
              </a:lnSpc>
              <a:spcBef>
                <a:spcPts val="500"/>
              </a:spcBef>
              <a:spcAft>
                <a:spcPts val="0"/>
              </a:spcAft>
              <a:buSzPts val="1600"/>
              <a:buNone/>
              <a:defRPr sz="1600"/>
            </a:lvl5pPr>
            <a:lvl6pPr lvl="5" algn="ctr">
              <a:lnSpc>
                <a:spcPct val="100000"/>
              </a:lnSpc>
              <a:spcBef>
                <a:spcPts val="500"/>
              </a:spcBef>
              <a:spcAft>
                <a:spcPts val="0"/>
              </a:spcAft>
              <a:buSzPts val="1600"/>
              <a:buNone/>
              <a:defRPr sz="1600"/>
            </a:lvl6pPr>
            <a:lvl7pPr lvl="6" algn="ctr">
              <a:lnSpc>
                <a:spcPct val="100000"/>
              </a:lnSpc>
              <a:spcBef>
                <a:spcPts val="500"/>
              </a:spcBef>
              <a:spcAft>
                <a:spcPts val="0"/>
              </a:spcAft>
              <a:buSzPts val="1600"/>
              <a:buNone/>
              <a:defRPr sz="1600"/>
            </a:lvl7pPr>
            <a:lvl8pPr lvl="7" algn="ctr">
              <a:lnSpc>
                <a:spcPct val="100000"/>
              </a:lnSpc>
              <a:spcBef>
                <a:spcPts val="500"/>
              </a:spcBef>
              <a:spcAft>
                <a:spcPts val="0"/>
              </a:spcAft>
              <a:buSzPts val="1600"/>
              <a:buNone/>
              <a:defRPr sz="1600"/>
            </a:lvl8pPr>
            <a:lvl9pPr lvl="8" algn="ctr">
              <a:lnSpc>
                <a:spcPct val="100000"/>
              </a:lnSpc>
              <a:spcBef>
                <a:spcPts val="500"/>
              </a:spcBef>
              <a:spcAft>
                <a:spcPts val="0"/>
              </a:spcAft>
              <a:buSzPts val="1600"/>
              <a:buNone/>
              <a:defRPr sz="1600"/>
            </a:lvl9pPr>
          </a:lstStyle>
          <a:p>
            <a:endParaRPr/>
          </a:p>
        </p:txBody>
      </p:sp>
      <p:sp>
        <p:nvSpPr>
          <p:cNvPr id="27" name="Google Shape;27;p115"/>
          <p:cNvSpPr txBox="1">
            <a:spLocks noGrp="1"/>
          </p:cNvSpPr>
          <p:nvPr>
            <p:ph type="dt" idx="10"/>
          </p:nvPr>
        </p:nvSpPr>
        <p:spPr>
          <a:xfrm>
            <a:off x="5318760" y="1341255"/>
            <a:ext cx="1554480" cy="527213"/>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SzPts val="1400"/>
              <a:buNone/>
              <a:defRPr sz="1300">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115"/>
          <p:cNvSpPr txBox="1">
            <a:spLocks noGrp="1"/>
          </p:cNvSpPr>
          <p:nvPr>
            <p:ph type="ftr" idx="11"/>
          </p:nvPr>
        </p:nvSpPr>
        <p:spPr>
          <a:xfrm>
            <a:off x="1453896" y="5211060"/>
            <a:ext cx="5905500" cy="22860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solidFill>
                  <a:srgbClr val="3F3F3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115"/>
          <p:cNvSpPr txBox="1">
            <a:spLocks noGrp="1"/>
          </p:cNvSpPr>
          <p:nvPr>
            <p:ph type="sldNum" idx="12"/>
          </p:nvPr>
        </p:nvSpPr>
        <p:spPr>
          <a:xfrm>
            <a:off x="8606919" y="5212080"/>
            <a:ext cx="2111881" cy="228600"/>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sz="1000">
                <a:solidFill>
                  <a:srgbClr val="3F3F3F"/>
                </a:solidFill>
                <a:latin typeface="Century Gothic"/>
                <a:ea typeface="Century Gothic"/>
                <a:cs typeface="Century Gothic"/>
                <a:sym typeface="Century Gothic"/>
              </a:defRPr>
            </a:lvl1pPr>
            <a:lvl2pPr marL="0" lvl="1" indent="0" algn="r">
              <a:spcBef>
                <a:spcPts val="0"/>
              </a:spcBef>
              <a:buNone/>
              <a:defRPr sz="1000">
                <a:solidFill>
                  <a:srgbClr val="3F3F3F"/>
                </a:solidFill>
                <a:latin typeface="Century Gothic"/>
                <a:ea typeface="Century Gothic"/>
                <a:cs typeface="Century Gothic"/>
                <a:sym typeface="Century Gothic"/>
              </a:defRPr>
            </a:lvl2pPr>
            <a:lvl3pPr marL="0" lvl="2" indent="0" algn="r">
              <a:spcBef>
                <a:spcPts val="0"/>
              </a:spcBef>
              <a:buNone/>
              <a:defRPr sz="1000">
                <a:solidFill>
                  <a:srgbClr val="3F3F3F"/>
                </a:solidFill>
                <a:latin typeface="Century Gothic"/>
                <a:ea typeface="Century Gothic"/>
                <a:cs typeface="Century Gothic"/>
                <a:sym typeface="Century Gothic"/>
              </a:defRPr>
            </a:lvl3pPr>
            <a:lvl4pPr marL="0" lvl="3" indent="0" algn="r">
              <a:spcBef>
                <a:spcPts val="0"/>
              </a:spcBef>
              <a:buNone/>
              <a:defRPr sz="1000">
                <a:solidFill>
                  <a:srgbClr val="3F3F3F"/>
                </a:solidFill>
                <a:latin typeface="Century Gothic"/>
                <a:ea typeface="Century Gothic"/>
                <a:cs typeface="Century Gothic"/>
                <a:sym typeface="Century Gothic"/>
              </a:defRPr>
            </a:lvl4pPr>
            <a:lvl5pPr marL="0" lvl="4" indent="0" algn="r">
              <a:spcBef>
                <a:spcPts val="0"/>
              </a:spcBef>
              <a:buNone/>
              <a:defRPr sz="1000">
                <a:solidFill>
                  <a:srgbClr val="3F3F3F"/>
                </a:solidFill>
                <a:latin typeface="Century Gothic"/>
                <a:ea typeface="Century Gothic"/>
                <a:cs typeface="Century Gothic"/>
                <a:sym typeface="Century Gothic"/>
              </a:defRPr>
            </a:lvl5pPr>
            <a:lvl6pPr marL="0" lvl="5" indent="0" algn="r">
              <a:spcBef>
                <a:spcPts val="0"/>
              </a:spcBef>
              <a:buNone/>
              <a:defRPr sz="1000">
                <a:solidFill>
                  <a:srgbClr val="3F3F3F"/>
                </a:solidFill>
                <a:latin typeface="Century Gothic"/>
                <a:ea typeface="Century Gothic"/>
                <a:cs typeface="Century Gothic"/>
                <a:sym typeface="Century Gothic"/>
              </a:defRPr>
            </a:lvl6pPr>
            <a:lvl7pPr marL="0" lvl="6" indent="0" algn="r">
              <a:spcBef>
                <a:spcPts val="0"/>
              </a:spcBef>
              <a:buNone/>
              <a:defRPr sz="1000">
                <a:solidFill>
                  <a:srgbClr val="3F3F3F"/>
                </a:solidFill>
                <a:latin typeface="Century Gothic"/>
                <a:ea typeface="Century Gothic"/>
                <a:cs typeface="Century Gothic"/>
                <a:sym typeface="Century Gothic"/>
              </a:defRPr>
            </a:lvl7pPr>
            <a:lvl8pPr marL="0" lvl="7" indent="0" algn="r">
              <a:spcBef>
                <a:spcPts val="0"/>
              </a:spcBef>
              <a:buNone/>
              <a:defRPr sz="1000">
                <a:solidFill>
                  <a:srgbClr val="3F3F3F"/>
                </a:solidFill>
                <a:latin typeface="Century Gothic"/>
                <a:ea typeface="Century Gothic"/>
                <a:cs typeface="Century Gothic"/>
                <a:sym typeface="Century Gothic"/>
              </a:defRPr>
            </a:lvl8pPr>
            <a:lvl9pPr marL="0" lvl="8" indent="0" algn="r">
              <a:spcBef>
                <a:spcPts val="0"/>
              </a:spcBef>
              <a:buNone/>
              <a:defRPr sz="1000">
                <a:solidFill>
                  <a:srgbClr val="3F3F3F"/>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0"/>
        <p:cNvGrpSpPr/>
        <p:nvPr/>
      </p:nvGrpSpPr>
      <p:grpSpPr>
        <a:xfrm>
          <a:off x="0" y="0"/>
          <a:ext cx="0" cy="0"/>
          <a:chOff x="0" y="0"/>
          <a:chExt cx="0" cy="0"/>
        </a:xfrm>
      </p:grpSpPr>
      <p:sp>
        <p:nvSpPr>
          <p:cNvPr id="31" name="Google Shape;31;p116"/>
          <p:cNvSpPr txBox="1">
            <a:spLocks noGrp="1"/>
          </p:cNvSpPr>
          <p:nvPr>
            <p:ph type="title"/>
          </p:nvPr>
        </p:nvSpPr>
        <p:spPr>
          <a:xfrm>
            <a:off x="1066800" y="642594"/>
            <a:ext cx="10058400" cy="13716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116"/>
          <p:cNvSpPr txBox="1">
            <a:spLocks noGrp="1"/>
          </p:cNvSpPr>
          <p:nvPr>
            <p:ph type="body" idx="1"/>
          </p:nvPr>
        </p:nvSpPr>
        <p:spPr>
          <a:xfrm>
            <a:off x="1066800" y="2103120"/>
            <a:ext cx="10058400" cy="393192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900"/>
              </a:spcBef>
              <a:spcAft>
                <a:spcPts val="0"/>
              </a:spcAft>
              <a:buSzPts val="1800"/>
              <a:buChar char="◦"/>
              <a:defRPr/>
            </a:lvl1pPr>
            <a:lvl2pPr marL="914400" lvl="1" indent="-342900" algn="l">
              <a:lnSpc>
                <a:spcPct val="100000"/>
              </a:lnSpc>
              <a:spcBef>
                <a:spcPts val="500"/>
              </a:spcBef>
              <a:spcAft>
                <a:spcPts val="0"/>
              </a:spcAft>
              <a:buSzPts val="1800"/>
              <a:buChar char="◦"/>
              <a:defRPr/>
            </a:lvl2pPr>
            <a:lvl3pPr marL="1371600" lvl="2" indent="-342900" algn="l">
              <a:lnSpc>
                <a:spcPct val="100000"/>
              </a:lnSpc>
              <a:spcBef>
                <a:spcPts val="500"/>
              </a:spcBef>
              <a:spcAft>
                <a:spcPts val="0"/>
              </a:spcAft>
              <a:buSzPts val="1800"/>
              <a:buChar char="◦"/>
              <a:defRPr/>
            </a:lvl3pPr>
            <a:lvl4pPr marL="1828800" lvl="3" indent="-342900" algn="l">
              <a:lnSpc>
                <a:spcPct val="100000"/>
              </a:lnSpc>
              <a:spcBef>
                <a:spcPts val="500"/>
              </a:spcBef>
              <a:spcAft>
                <a:spcPts val="0"/>
              </a:spcAft>
              <a:buSzPts val="1800"/>
              <a:buChar char="◦"/>
              <a:defRPr/>
            </a:lvl4pPr>
            <a:lvl5pPr marL="2286000" lvl="4" indent="-342900" algn="l">
              <a:lnSpc>
                <a:spcPct val="100000"/>
              </a:lnSpc>
              <a:spcBef>
                <a:spcPts val="500"/>
              </a:spcBef>
              <a:spcAft>
                <a:spcPts val="0"/>
              </a:spcAft>
              <a:buSzPts val="1800"/>
              <a:buChar char="◦"/>
              <a:defRPr/>
            </a:lvl5pPr>
            <a:lvl6pPr marL="2743200" lvl="5" indent="-342900" algn="l">
              <a:lnSpc>
                <a:spcPct val="100000"/>
              </a:lnSpc>
              <a:spcBef>
                <a:spcPts val="500"/>
              </a:spcBef>
              <a:spcAft>
                <a:spcPts val="0"/>
              </a:spcAft>
              <a:buSzPts val="1800"/>
              <a:buChar char="◦"/>
              <a:defRPr/>
            </a:lvl6pPr>
            <a:lvl7pPr marL="3200400" lvl="6" indent="-342900" algn="l">
              <a:lnSpc>
                <a:spcPct val="100000"/>
              </a:lnSpc>
              <a:spcBef>
                <a:spcPts val="500"/>
              </a:spcBef>
              <a:spcAft>
                <a:spcPts val="0"/>
              </a:spcAft>
              <a:buSzPts val="1800"/>
              <a:buChar char="◦"/>
              <a:defRPr/>
            </a:lvl7pPr>
            <a:lvl8pPr marL="3657600" lvl="7" indent="-342900" algn="l">
              <a:lnSpc>
                <a:spcPct val="100000"/>
              </a:lnSpc>
              <a:spcBef>
                <a:spcPts val="500"/>
              </a:spcBef>
              <a:spcAft>
                <a:spcPts val="0"/>
              </a:spcAft>
              <a:buSzPts val="1800"/>
              <a:buChar char="◦"/>
              <a:defRPr/>
            </a:lvl8pPr>
            <a:lvl9pPr marL="4114800" lvl="8" indent="-342900" algn="l">
              <a:lnSpc>
                <a:spcPct val="100000"/>
              </a:lnSpc>
              <a:spcBef>
                <a:spcPts val="500"/>
              </a:spcBef>
              <a:spcAft>
                <a:spcPts val="0"/>
              </a:spcAft>
              <a:buSzPts val="1800"/>
              <a:buChar char="◦"/>
              <a:defRPr/>
            </a:lvl9pPr>
          </a:lstStyle>
          <a:p>
            <a:endParaRPr/>
          </a:p>
        </p:txBody>
      </p:sp>
      <p:sp>
        <p:nvSpPr>
          <p:cNvPr id="33" name="Google Shape;33;p116"/>
          <p:cNvSpPr txBox="1">
            <a:spLocks noGrp="1"/>
          </p:cNvSpPr>
          <p:nvPr>
            <p:ph type="dt" idx="10"/>
          </p:nvPr>
        </p:nvSpPr>
        <p:spPr>
          <a:xfrm>
            <a:off x="274320" y="6307672"/>
            <a:ext cx="2743200" cy="27432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116"/>
          <p:cNvSpPr txBox="1">
            <a:spLocks noGrp="1"/>
          </p:cNvSpPr>
          <p:nvPr>
            <p:ph type="ftr" idx="11"/>
          </p:nvPr>
        </p:nvSpPr>
        <p:spPr>
          <a:xfrm>
            <a:off x="3489960" y="6307672"/>
            <a:ext cx="5212080" cy="274320"/>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16"/>
          <p:cNvSpPr txBox="1">
            <a:spLocks noGrp="1"/>
          </p:cNvSpPr>
          <p:nvPr>
            <p:ph type="sldNum" idx="12"/>
          </p:nvPr>
        </p:nvSpPr>
        <p:spPr>
          <a:xfrm>
            <a:off x="10469880" y="6307672"/>
            <a:ext cx="1463040" cy="274320"/>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bg>
      <p:bgPr>
        <a:gradFill>
          <a:gsLst>
            <a:gs pos="0">
              <a:srgbClr val="E1DBC9"/>
            </a:gs>
            <a:gs pos="77000">
              <a:srgbClr val="C8C1B0"/>
            </a:gs>
            <a:gs pos="100000">
              <a:srgbClr val="C0BAAA"/>
            </a:gs>
          </a:gsLst>
          <a:lin ang="5400000" scaled="0"/>
        </a:gradFill>
        <a:effectLst/>
      </p:bgPr>
    </p:bg>
    <p:spTree>
      <p:nvGrpSpPr>
        <p:cNvPr id="1" name="Shape 36"/>
        <p:cNvGrpSpPr/>
        <p:nvPr/>
      </p:nvGrpSpPr>
      <p:grpSpPr>
        <a:xfrm>
          <a:off x="0" y="0"/>
          <a:ext cx="0" cy="0"/>
          <a:chOff x="0" y="0"/>
          <a:chExt cx="0" cy="0"/>
        </a:xfrm>
      </p:grpSpPr>
      <p:sp>
        <p:nvSpPr>
          <p:cNvPr id="37" name="Google Shape;37;p117"/>
          <p:cNvSpPr/>
          <p:nvPr/>
        </p:nvSpPr>
        <p:spPr>
          <a:xfrm>
            <a:off x="0" y="0"/>
            <a:ext cx="12192000" cy="6858000"/>
          </a:xfrm>
          <a:prstGeom prst="rect">
            <a:avLst/>
          </a:prstGeom>
          <a:blipFill rotWithShape="1">
            <a:blip r:embed="rId2">
              <a:alphaModFix amt="45000"/>
            </a:blip>
            <a:tile tx="-44450" ty="38100" sx="85000" sy="85000" flip="none" algn="tl"/>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117"/>
          <p:cNvSpPr/>
          <p:nvPr/>
        </p:nvSpPr>
        <p:spPr>
          <a:xfrm>
            <a:off x="1307870" y="1267730"/>
            <a:ext cx="9576262" cy="4307950"/>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117"/>
          <p:cNvSpPr/>
          <p:nvPr/>
        </p:nvSpPr>
        <p:spPr>
          <a:xfrm>
            <a:off x="1447800" y="1411615"/>
            <a:ext cx="9296400" cy="4034770"/>
          </a:xfrm>
          <a:prstGeom prst="rect">
            <a:avLst/>
          </a:prstGeom>
          <a:noFill/>
          <a:ln w="9525" cap="sq" cmpd="sng">
            <a:solidFill>
              <a:srgbClr val="3F3F3F"/>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117"/>
          <p:cNvSpPr/>
          <p:nvPr/>
        </p:nvSpPr>
        <p:spPr>
          <a:xfrm>
            <a:off x="5135880" y="1267730"/>
            <a:ext cx="1920240" cy="73152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1" name="Google Shape;41;p117"/>
          <p:cNvGrpSpPr/>
          <p:nvPr/>
        </p:nvGrpSpPr>
        <p:grpSpPr>
          <a:xfrm>
            <a:off x="5250180" y="1267730"/>
            <a:ext cx="1691640" cy="645295"/>
            <a:chOff x="5318306" y="1386268"/>
            <a:chExt cx="1567331" cy="645295"/>
          </a:xfrm>
        </p:grpSpPr>
        <p:cxnSp>
          <p:nvCxnSpPr>
            <p:cNvPr id="42" name="Google Shape;42;p117"/>
            <p:cNvCxnSpPr/>
            <p:nvPr/>
          </p:nvCxnSpPr>
          <p:spPr>
            <a:xfrm>
              <a:off x="5318306" y="1386268"/>
              <a:ext cx="0" cy="640080"/>
            </a:xfrm>
            <a:prstGeom prst="straightConnector1">
              <a:avLst/>
            </a:prstGeom>
            <a:solidFill>
              <a:srgbClr val="262626"/>
            </a:solidFill>
            <a:ln w="9525" cap="flat" cmpd="sng">
              <a:solidFill>
                <a:schemeClr val="dk1"/>
              </a:solidFill>
              <a:prstDash val="solid"/>
              <a:miter lim="800000"/>
              <a:headEnd type="none" w="sm" len="sm"/>
              <a:tailEnd type="none" w="sm" len="sm"/>
            </a:ln>
          </p:spPr>
        </p:cxnSp>
        <p:cxnSp>
          <p:nvCxnSpPr>
            <p:cNvPr id="43" name="Google Shape;43;p117"/>
            <p:cNvCxnSpPr/>
            <p:nvPr/>
          </p:nvCxnSpPr>
          <p:spPr>
            <a:xfrm>
              <a:off x="6885637" y="1386268"/>
              <a:ext cx="0" cy="640080"/>
            </a:xfrm>
            <a:prstGeom prst="straightConnector1">
              <a:avLst/>
            </a:prstGeom>
            <a:solidFill>
              <a:srgbClr val="262626"/>
            </a:solidFill>
            <a:ln w="9525" cap="flat" cmpd="sng">
              <a:solidFill>
                <a:schemeClr val="dk1"/>
              </a:solidFill>
              <a:prstDash val="solid"/>
              <a:miter lim="800000"/>
              <a:headEnd type="none" w="sm" len="sm"/>
              <a:tailEnd type="none" w="sm" len="sm"/>
            </a:ln>
          </p:spPr>
        </p:cxnSp>
        <p:cxnSp>
          <p:nvCxnSpPr>
            <p:cNvPr id="44" name="Google Shape;44;p117"/>
            <p:cNvCxnSpPr/>
            <p:nvPr/>
          </p:nvCxnSpPr>
          <p:spPr>
            <a:xfrm>
              <a:off x="5318306" y="2031563"/>
              <a:ext cx="1567331" cy="0"/>
            </a:xfrm>
            <a:prstGeom prst="straightConnector1">
              <a:avLst/>
            </a:prstGeom>
            <a:solidFill>
              <a:srgbClr val="262626"/>
            </a:solidFill>
            <a:ln w="9525" cap="flat" cmpd="sng">
              <a:solidFill>
                <a:schemeClr val="dk1"/>
              </a:solidFill>
              <a:prstDash val="solid"/>
              <a:miter lim="800000"/>
              <a:headEnd type="none" w="sm" len="sm"/>
              <a:tailEnd type="none" w="sm" len="sm"/>
            </a:ln>
          </p:spPr>
        </p:cxnSp>
      </p:grpSp>
      <p:sp>
        <p:nvSpPr>
          <p:cNvPr id="45" name="Google Shape;45;p117"/>
          <p:cNvSpPr txBox="1">
            <a:spLocks noGrp="1"/>
          </p:cNvSpPr>
          <p:nvPr>
            <p:ph type="title"/>
          </p:nvPr>
        </p:nvSpPr>
        <p:spPr>
          <a:xfrm>
            <a:off x="1563623" y="2094309"/>
            <a:ext cx="9070848" cy="2587752"/>
          </a:xfrm>
          <a:prstGeom prst="rect">
            <a:avLst/>
          </a:prstGeom>
          <a:noFill/>
          <a:ln>
            <a:noFill/>
          </a:ln>
        </p:spPr>
        <p:txBody>
          <a:bodyPr spcFirstLastPara="1" wrap="square" lIns="91425" tIns="45700" rIns="91425" bIns="45700" anchor="ctr" anchorCtr="0">
            <a:noAutofit/>
          </a:bodyPr>
          <a:lstStyle>
            <a:lvl1pPr lvl="0" algn="ctr">
              <a:lnSpc>
                <a:spcPct val="83000"/>
              </a:lnSpc>
              <a:spcBef>
                <a:spcPts val="0"/>
              </a:spcBef>
              <a:spcAft>
                <a:spcPts val="0"/>
              </a:spcAft>
              <a:buClr>
                <a:srgbClr val="262626"/>
              </a:buClr>
              <a:buSzPts val="7200"/>
              <a:buFont typeface="Century Gothic"/>
              <a:buNone/>
              <a:defRPr sz="7200" cap="none">
                <a:solidFill>
                  <a:srgbClr val="262626"/>
                </a:solidFill>
                <a:latin typeface="Century Gothic"/>
                <a:ea typeface="Century Gothic"/>
                <a:cs typeface="Century Gothic"/>
                <a:sym typeface="Century Gothic"/>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117"/>
          <p:cNvSpPr txBox="1">
            <a:spLocks noGrp="1"/>
          </p:cNvSpPr>
          <p:nvPr>
            <p:ph type="body" idx="1"/>
          </p:nvPr>
        </p:nvSpPr>
        <p:spPr>
          <a:xfrm>
            <a:off x="1563624" y="4682062"/>
            <a:ext cx="9070848" cy="457200"/>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900"/>
              </a:spcBef>
              <a:spcAft>
                <a:spcPts val="0"/>
              </a:spcAft>
              <a:buSzPts val="1600"/>
              <a:buNone/>
              <a:defRPr sz="1600">
                <a:solidFill>
                  <a:schemeClr val="dk1"/>
                </a:solidFill>
              </a:defRPr>
            </a:lvl1pPr>
            <a:lvl2pPr marL="914400" lvl="1" indent="-228600" algn="l">
              <a:lnSpc>
                <a:spcPct val="100000"/>
              </a:lnSpc>
              <a:spcBef>
                <a:spcPts val="500"/>
              </a:spcBef>
              <a:spcAft>
                <a:spcPts val="0"/>
              </a:spcAft>
              <a:buSzPts val="1600"/>
              <a:buNone/>
              <a:defRPr sz="1600">
                <a:solidFill>
                  <a:srgbClr val="888888"/>
                </a:solidFill>
              </a:defRPr>
            </a:lvl2pPr>
            <a:lvl3pPr marL="1371600" lvl="2" indent="-228600" algn="l">
              <a:lnSpc>
                <a:spcPct val="100000"/>
              </a:lnSpc>
              <a:spcBef>
                <a:spcPts val="500"/>
              </a:spcBef>
              <a:spcAft>
                <a:spcPts val="0"/>
              </a:spcAft>
              <a:buSzPts val="1600"/>
              <a:buNone/>
              <a:defRPr sz="1600">
                <a:solidFill>
                  <a:srgbClr val="888888"/>
                </a:solidFill>
              </a:defRPr>
            </a:lvl3pPr>
            <a:lvl4pPr marL="1828800" lvl="3" indent="-228600" algn="l">
              <a:lnSpc>
                <a:spcPct val="100000"/>
              </a:lnSpc>
              <a:spcBef>
                <a:spcPts val="500"/>
              </a:spcBef>
              <a:spcAft>
                <a:spcPts val="0"/>
              </a:spcAft>
              <a:buSzPts val="1400"/>
              <a:buNone/>
              <a:defRPr sz="1400">
                <a:solidFill>
                  <a:srgbClr val="888888"/>
                </a:solidFill>
              </a:defRPr>
            </a:lvl4pPr>
            <a:lvl5pPr marL="2286000" lvl="4" indent="-228600" algn="l">
              <a:lnSpc>
                <a:spcPct val="100000"/>
              </a:lnSpc>
              <a:spcBef>
                <a:spcPts val="500"/>
              </a:spcBef>
              <a:spcAft>
                <a:spcPts val="0"/>
              </a:spcAft>
              <a:buSzPts val="1400"/>
              <a:buNone/>
              <a:defRPr sz="1400">
                <a:solidFill>
                  <a:srgbClr val="888888"/>
                </a:solidFill>
              </a:defRPr>
            </a:lvl5pPr>
            <a:lvl6pPr marL="2743200" lvl="5" indent="-228600" algn="l">
              <a:lnSpc>
                <a:spcPct val="100000"/>
              </a:lnSpc>
              <a:spcBef>
                <a:spcPts val="500"/>
              </a:spcBef>
              <a:spcAft>
                <a:spcPts val="0"/>
              </a:spcAft>
              <a:buSzPts val="1400"/>
              <a:buNone/>
              <a:defRPr sz="1400">
                <a:solidFill>
                  <a:srgbClr val="888888"/>
                </a:solidFill>
              </a:defRPr>
            </a:lvl6pPr>
            <a:lvl7pPr marL="3200400" lvl="6" indent="-228600" algn="l">
              <a:lnSpc>
                <a:spcPct val="100000"/>
              </a:lnSpc>
              <a:spcBef>
                <a:spcPts val="500"/>
              </a:spcBef>
              <a:spcAft>
                <a:spcPts val="0"/>
              </a:spcAft>
              <a:buSzPts val="1400"/>
              <a:buNone/>
              <a:defRPr sz="1400">
                <a:solidFill>
                  <a:srgbClr val="888888"/>
                </a:solidFill>
              </a:defRPr>
            </a:lvl7pPr>
            <a:lvl8pPr marL="3657600" lvl="7" indent="-228600" algn="l">
              <a:lnSpc>
                <a:spcPct val="100000"/>
              </a:lnSpc>
              <a:spcBef>
                <a:spcPts val="500"/>
              </a:spcBef>
              <a:spcAft>
                <a:spcPts val="0"/>
              </a:spcAft>
              <a:buSzPts val="1400"/>
              <a:buNone/>
              <a:defRPr sz="1400">
                <a:solidFill>
                  <a:srgbClr val="888888"/>
                </a:solidFill>
              </a:defRPr>
            </a:lvl8pPr>
            <a:lvl9pPr marL="4114800" lvl="8" indent="-228600" algn="l">
              <a:lnSpc>
                <a:spcPct val="100000"/>
              </a:lnSpc>
              <a:spcBef>
                <a:spcPts val="500"/>
              </a:spcBef>
              <a:spcAft>
                <a:spcPts val="0"/>
              </a:spcAft>
              <a:buSzPts val="1400"/>
              <a:buNone/>
              <a:defRPr sz="1400">
                <a:solidFill>
                  <a:srgbClr val="888888"/>
                </a:solidFill>
              </a:defRPr>
            </a:lvl9pPr>
          </a:lstStyle>
          <a:p>
            <a:endParaRPr/>
          </a:p>
        </p:txBody>
      </p:sp>
      <p:sp>
        <p:nvSpPr>
          <p:cNvPr id="47" name="Google Shape;47;p117"/>
          <p:cNvSpPr txBox="1">
            <a:spLocks noGrp="1"/>
          </p:cNvSpPr>
          <p:nvPr>
            <p:ph type="dt" idx="10"/>
          </p:nvPr>
        </p:nvSpPr>
        <p:spPr>
          <a:xfrm>
            <a:off x="5321808" y="1344502"/>
            <a:ext cx="1554480" cy="530352"/>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SzPts val="1400"/>
              <a:buNone/>
              <a:defRPr sz="1300">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17"/>
          <p:cNvSpPr txBox="1">
            <a:spLocks noGrp="1"/>
          </p:cNvSpPr>
          <p:nvPr>
            <p:ph type="ftr" idx="11"/>
          </p:nvPr>
        </p:nvSpPr>
        <p:spPr>
          <a:xfrm>
            <a:off x="1453553" y="5211060"/>
            <a:ext cx="5907024" cy="22860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117"/>
          <p:cNvSpPr txBox="1">
            <a:spLocks noGrp="1"/>
          </p:cNvSpPr>
          <p:nvPr>
            <p:ph type="sldNum" idx="12"/>
          </p:nvPr>
        </p:nvSpPr>
        <p:spPr>
          <a:xfrm>
            <a:off x="8604504" y="5211060"/>
            <a:ext cx="2112264" cy="228600"/>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0"/>
        <p:cNvGrpSpPr/>
        <p:nvPr/>
      </p:nvGrpSpPr>
      <p:grpSpPr>
        <a:xfrm>
          <a:off x="0" y="0"/>
          <a:ext cx="0" cy="0"/>
          <a:chOff x="0" y="0"/>
          <a:chExt cx="0" cy="0"/>
        </a:xfrm>
      </p:grpSpPr>
      <p:sp>
        <p:nvSpPr>
          <p:cNvPr id="51" name="Google Shape;51;p118"/>
          <p:cNvSpPr txBox="1">
            <a:spLocks noGrp="1"/>
          </p:cNvSpPr>
          <p:nvPr>
            <p:ph type="title"/>
          </p:nvPr>
        </p:nvSpPr>
        <p:spPr>
          <a:xfrm>
            <a:off x="1066800" y="642594"/>
            <a:ext cx="10058400" cy="13716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 name="Google Shape;52;p118"/>
          <p:cNvSpPr txBox="1">
            <a:spLocks noGrp="1"/>
          </p:cNvSpPr>
          <p:nvPr>
            <p:ph type="body" idx="1"/>
          </p:nvPr>
        </p:nvSpPr>
        <p:spPr>
          <a:xfrm>
            <a:off x="1066800" y="2103120"/>
            <a:ext cx="4754880" cy="374904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900"/>
              </a:spcBef>
              <a:spcAft>
                <a:spcPts val="0"/>
              </a:spcAft>
              <a:buSzPts val="1800"/>
              <a:buChar char="◦"/>
              <a:defRPr sz="1800"/>
            </a:lvl1pPr>
            <a:lvl2pPr marL="914400" lvl="1" indent="-330200" algn="l">
              <a:lnSpc>
                <a:spcPct val="100000"/>
              </a:lnSpc>
              <a:spcBef>
                <a:spcPts val="500"/>
              </a:spcBef>
              <a:spcAft>
                <a:spcPts val="0"/>
              </a:spcAft>
              <a:buSzPts val="1600"/>
              <a:buChar char="◦"/>
              <a:defRPr sz="1600"/>
            </a:lvl2pPr>
            <a:lvl3pPr marL="1371600" lvl="2" indent="-317500" algn="l">
              <a:lnSpc>
                <a:spcPct val="100000"/>
              </a:lnSpc>
              <a:spcBef>
                <a:spcPts val="500"/>
              </a:spcBef>
              <a:spcAft>
                <a:spcPts val="0"/>
              </a:spcAft>
              <a:buSzPts val="1400"/>
              <a:buChar char="◦"/>
              <a:defRPr sz="1400"/>
            </a:lvl3pPr>
            <a:lvl4pPr marL="1828800" lvl="3" indent="-317500" algn="l">
              <a:lnSpc>
                <a:spcPct val="100000"/>
              </a:lnSpc>
              <a:spcBef>
                <a:spcPts val="500"/>
              </a:spcBef>
              <a:spcAft>
                <a:spcPts val="0"/>
              </a:spcAft>
              <a:buSzPts val="1400"/>
              <a:buChar char="◦"/>
              <a:defRPr sz="1400"/>
            </a:lvl4pPr>
            <a:lvl5pPr marL="2286000" lvl="4" indent="-317500" algn="l">
              <a:lnSpc>
                <a:spcPct val="100000"/>
              </a:lnSpc>
              <a:spcBef>
                <a:spcPts val="500"/>
              </a:spcBef>
              <a:spcAft>
                <a:spcPts val="0"/>
              </a:spcAft>
              <a:buSzPts val="1400"/>
              <a:buChar char="◦"/>
              <a:defRPr sz="1400"/>
            </a:lvl5pPr>
            <a:lvl6pPr marL="2743200" lvl="5" indent="-317500" algn="l">
              <a:lnSpc>
                <a:spcPct val="100000"/>
              </a:lnSpc>
              <a:spcBef>
                <a:spcPts val="500"/>
              </a:spcBef>
              <a:spcAft>
                <a:spcPts val="0"/>
              </a:spcAft>
              <a:buSzPts val="1400"/>
              <a:buChar char="◦"/>
              <a:defRPr sz="1400"/>
            </a:lvl6pPr>
            <a:lvl7pPr marL="3200400" lvl="6" indent="-317500" algn="l">
              <a:lnSpc>
                <a:spcPct val="100000"/>
              </a:lnSpc>
              <a:spcBef>
                <a:spcPts val="500"/>
              </a:spcBef>
              <a:spcAft>
                <a:spcPts val="0"/>
              </a:spcAft>
              <a:buSzPts val="1400"/>
              <a:buChar char="◦"/>
              <a:defRPr sz="1400"/>
            </a:lvl7pPr>
            <a:lvl8pPr marL="3657600" lvl="7" indent="-317500" algn="l">
              <a:lnSpc>
                <a:spcPct val="100000"/>
              </a:lnSpc>
              <a:spcBef>
                <a:spcPts val="500"/>
              </a:spcBef>
              <a:spcAft>
                <a:spcPts val="0"/>
              </a:spcAft>
              <a:buSzPts val="1400"/>
              <a:buChar char="◦"/>
              <a:defRPr sz="1400"/>
            </a:lvl8pPr>
            <a:lvl9pPr marL="4114800" lvl="8" indent="-317500" algn="l">
              <a:lnSpc>
                <a:spcPct val="100000"/>
              </a:lnSpc>
              <a:spcBef>
                <a:spcPts val="500"/>
              </a:spcBef>
              <a:spcAft>
                <a:spcPts val="0"/>
              </a:spcAft>
              <a:buSzPts val="1400"/>
              <a:buChar char="◦"/>
              <a:defRPr sz="1400"/>
            </a:lvl9pPr>
          </a:lstStyle>
          <a:p>
            <a:endParaRPr/>
          </a:p>
        </p:txBody>
      </p:sp>
      <p:sp>
        <p:nvSpPr>
          <p:cNvPr id="53" name="Google Shape;53;p118"/>
          <p:cNvSpPr txBox="1">
            <a:spLocks noGrp="1"/>
          </p:cNvSpPr>
          <p:nvPr>
            <p:ph type="body" idx="2"/>
          </p:nvPr>
        </p:nvSpPr>
        <p:spPr>
          <a:xfrm>
            <a:off x="6370320" y="2103120"/>
            <a:ext cx="4754880" cy="374904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900"/>
              </a:spcBef>
              <a:spcAft>
                <a:spcPts val="0"/>
              </a:spcAft>
              <a:buSzPts val="1800"/>
              <a:buChar char="◦"/>
              <a:defRPr sz="1800"/>
            </a:lvl1pPr>
            <a:lvl2pPr marL="914400" lvl="1" indent="-330200" algn="l">
              <a:lnSpc>
                <a:spcPct val="100000"/>
              </a:lnSpc>
              <a:spcBef>
                <a:spcPts val="500"/>
              </a:spcBef>
              <a:spcAft>
                <a:spcPts val="0"/>
              </a:spcAft>
              <a:buSzPts val="1600"/>
              <a:buChar char="◦"/>
              <a:defRPr sz="1600"/>
            </a:lvl2pPr>
            <a:lvl3pPr marL="1371600" lvl="2" indent="-317500" algn="l">
              <a:lnSpc>
                <a:spcPct val="100000"/>
              </a:lnSpc>
              <a:spcBef>
                <a:spcPts val="500"/>
              </a:spcBef>
              <a:spcAft>
                <a:spcPts val="0"/>
              </a:spcAft>
              <a:buSzPts val="1400"/>
              <a:buChar char="◦"/>
              <a:defRPr sz="1400"/>
            </a:lvl3pPr>
            <a:lvl4pPr marL="1828800" lvl="3" indent="-317500" algn="l">
              <a:lnSpc>
                <a:spcPct val="100000"/>
              </a:lnSpc>
              <a:spcBef>
                <a:spcPts val="500"/>
              </a:spcBef>
              <a:spcAft>
                <a:spcPts val="0"/>
              </a:spcAft>
              <a:buSzPts val="1400"/>
              <a:buChar char="◦"/>
              <a:defRPr sz="1400"/>
            </a:lvl4pPr>
            <a:lvl5pPr marL="2286000" lvl="4" indent="-317500" algn="l">
              <a:lnSpc>
                <a:spcPct val="100000"/>
              </a:lnSpc>
              <a:spcBef>
                <a:spcPts val="500"/>
              </a:spcBef>
              <a:spcAft>
                <a:spcPts val="0"/>
              </a:spcAft>
              <a:buSzPts val="1400"/>
              <a:buChar char="◦"/>
              <a:defRPr sz="1400"/>
            </a:lvl5pPr>
            <a:lvl6pPr marL="2743200" lvl="5" indent="-317500" algn="l">
              <a:lnSpc>
                <a:spcPct val="100000"/>
              </a:lnSpc>
              <a:spcBef>
                <a:spcPts val="500"/>
              </a:spcBef>
              <a:spcAft>
                <a:spcPts val="0"/>
              </a:spcAft>
              <a:buSzPts val="1400"/>
              <a:buChar char="◦"/>
              <a:defRPr sz="1400"/>
            </a:lvl6pPr>
            <a:lvl7pPr marL="3200400" lvl="6" indent="-317500" algn="l">
              <a:lnSpc>
                <a:spcPct val="100000"/>
              </a:lnSpc>
              <a:spcBef>
                <a:spcPts val="500"/>
              </a:spcBef>
              <a:spcAft>
                <a:spcPts val="0"/>
              </a:spcAft>
              <a:buSzPts val="1400"/>
              <a:buChar char="◦"/>
              <a:defRPr sz="1400"/>
            </a:lvl7pPr>
            <a:lvl8pPr marL="3657600" lvl="7" indent="-317500" algn="l">
              <a:lnSpc>
                <a:spcPct val="100000"/>
              </a:lnSpc>
              <a:spcBef>
                <a:spcPts val="500"/>
              </a:spcBef>
              <a:spcAft>
                <a:spcPts val="0"/>
              </a:spcAft>
              <a:buSzPts val="1400"/>
              <a:buChar char="◦"/>
              <a:defRPr sz="1400"/>
            </a:lvl8pPr>
            <a:lvl9pPr marL="4114800" lvl="8" indent="-317500" algn="l">
              <a:lnSpc>
                <a:spcPct val="100000"/>
              </a:lnSpc>
              <a:spcBef>
                <a:spcPts val="500"/>
              </a:spcBef>
              <a:spcAft>
                <a:spcPts val="0"/>
              </a:spcAft>
              <a:buSzPts val="1400"/>
              <a:buChar char="◦"/>
              <a:defRPr sz="1400"/>
            </a:lvl9pPr>
          </a:lstStyle>
          <a:p>
            <a:endParaRPr/>
          </a:p>
        </p:txBody>
      </p:sp>
      <p:sp>
        <p:nvSpPr>
          <p:cNvPr id="54" name="Google Shape;54;p118"/>
          <p:cNvSpPr txBox="1">
            <a:spLocks noGrp="1"/>
          </p:cNvSpPr>
          <p:nvPr>
            <p:ph type="dt" idx="10"/>
          </p:nvPr>
        </p:nvSpPr>
        <p:spPr>
          <a:xfrm>
            <a:off x="274320" y="6307672"/>
            <a:ext cx="2743200" cy="27432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118"/>
          <p:cNvSpPr txBox="1">
            <a:spLocks noGrp="1"/>
          </p:cNvSpPr>
          <p:nvPr>
            <p:ph type="ftr" idx="11"/>
          </p:nvPr>
        </p:nvSpPr>
        <p:spPr>
          <a:xfrm>
            <a:off x="3489960" y="6307672"/>
            <a:ext cx="5212080" cy="274320"/>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18"/>
          <p:cNvSpPr txBox="1">
            <a:spLocks noGrp="1"/>
          </p:cNvSpPr>
          <p:nvPr>
            <p:ph type="sldNum" idx="12"/>
          </p:nvPr>
        </p:nvSpPr>
        <p:spPr>
          <a:xfrm>
            <a:off x="10469880" y="6307672"/>
            <a:ext cx="1463040" cy="274320"/>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7"/>
        <p:cNvGrpSpPr/>
        <p:nvPr/>
      </p:nvGrpSpPr>
      <p:grpSpPr>
        <a:xfrm>
          <a:off x="0" y="0"/>
          <a:ext cx="0" cy="0"/>
          <a:chOff x="0" y="0"/>
          <a:chExt cx="0" cy="0"/>
        </a:xfrm>
      </p:grpSpPr>
      <p:sp>
        <p:nvSpPr>
          <p:cNvPr id="58" name="Google Shape;58;p119"/>
          <p:cNvSpPr txBox="1">
            <a:spLocks noGrp="1"/>
          </p:cNvSpPr>
          <p:nvPr>
            <p:ph type="title"/>
          </p:nvPr>
        </p:nvSpPr>
        <p:spPr>
          <a:xfrm>
            <a:off x="1066800" y="642594"/>
            <a:ext cx="10058400" cy="13716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 name="Google Shape;59;p119"/>
          <p:cNvSpPr txBox="1">
            <a:spLocks noGrp="1"/>
          </p:cNvSpPr>
          <p:nvPr>
            <p:ph type="body" idx="1"/>
          </p:nvPr>
        </p:nvSpPr>
        <p:spPr>
          <a:xfrm>
            <a:off x="1069848" y="2074334"/>
            <a:ext cx="4754880" cy="640080"/>
          </a:xfrm>
          <a:prstGeom prst="rect">
            <a:avLst/>
          </a:prstGeom>
          <a:noFill/>
          <a:ln>
            <a:noFill/>
          </a:ln>
        </p:spPr>
        <p:txBody>
          <a:bodyPr spcFirstLastPara="1" wrap="square" lIns="91425" tIns="45700" rIns="91425" bIns="45700" anchor="ctr" anchorCtr="0">
            <a:normAutofit/>
          </a:bodyPr>
          <a:lstStyle>
            <a:lvl1pPr marL="457200" lvl="0" indent="-228600" algn="ctr">
              <a:lnSpc>
                <a:spcPct val="100000"/>
              </a:lnSpc>
              <a:spcBef>
                <a:spcPts val="0"/>
              </a:spcBef>
              <a:spcAft>
                <a:spcPts val="0"/>
              </a:spcAft>
              <a:buSzPts val="1900"/>
              <a:buNone/>
              <a:defRPr sz="1900" b="0">
                <a:solidFill>
                  <a:schemeClr val="dk2"/>
                </a:solidFill>
                <a:latin typeface="Century Gothic"/>
                <a:ea typeface="Century Gothic"/>
                <a:cs typeface="Century Gothic"/>
                <a:sym typeface="Century Gothic"/>
              </a:defRPr>
            </a:lvl1pPr>
            <a:lvl2pPr marL="914400" lvl="1" indent="-228600" algn="l">
              <a:lnSpc>
                <a:spcPct val="100000"/>
              </a:lnSpc>
              <a:spcBef>
                <a:spcPts val="500"/>
              </a:spcBef>
              <a:spcAft>
                <a:spcPts val="0"/>
              </a:spcAft>
              <a:buSzPts val="1900"/>
              <a:buNone/>
              <a:defRPr sz="1900" b="1"/>
            </a:lvl2pPr>
            <a:lvl3pPr marL="1371600" lvl="2" indent="-228600" algn="l">
              <a:lnSpc>
                <a:spcPct val="100000"/>
              </a:lnSpc>
              <a:spcBef>
                <a:spcPts val="500"/>
              </a:spcBef>
              <a:spcAft>
                <a:spcPts val="0"/>
              </a:spcAft>
              <a:buSzPts val="1800"/>
              <a:buNone/>
              <a:defRPr sz="1800" b="1"/>
            </a:lvl3pPr>
            <a:lvl4pPr marL="1828800" lvl="3" indent="-228600" algn="l">
              <a:lnSpc>
                <a:spcPct val="100000"/>
              </a:lnSpc>
              <a:spcBef>
                <a:spcPts val="500"/>
              </a:spcBef>
              <a:spcAft>
                <a:spcPts val="0"/>
              </a:spcAft>
              <a:buSzPts val="1600"/>
              <a:buNone/>
              <a:defRPr sz="1600" b="1"/>
            </a:lvl4pPr>
            <a:lvl5pPr marL="2286000" lvl="4" indent="-228600" algn="l">
              <a:lnSpc>
                <a:spcPct val="100000"/>
              </a:lnSpc>
              <a:spcBef>
                <a:spcPts val="500"/>
              </a:spcBef>
              <a:spcAft>
                <a:spcPts val="0"/>
              </a:spcAft>
              <a:buSzPts val="1600"/>
              <a:buNone/>
              <a:defRPr sz="1600" b="1"/>
            </a:lvl5pPr>
            <a:lvl6pPr marL="2743200" lvl="5" indent="-228600" algn="l">
              <a:lnSpc>
                <a:spcPct val="100000"/>
              </a:lnSpc>
              <a:spcBef>
                <a:spcPts val="500"/>
              </a:spcBef>
              <a:spcAft>
                <a:spcPts val="0"/>
              </a:spcAft>
              <a:buSzPts val="1600"/>
              <a:buNone/>
              <a:defRPr sz="1600" b="1"/>
            </a:lvl6pPr>
            <a:lvl7pPr marL="3200400" lvl="6" indent="-228600" algn="l">
              <a:lnSpc>
                <a:spcPct val="100000"/>
              </a:lnSpc>
              <a:spcBef>
                <a:spcPts val="500"/>
              </a:spcBef>
              <a:spcAft>
                <a:spcPts val="0"/>
              </a:spcAft>
              <a:buSzPts val="1600"/>
              <a:buNone/>
              <a:defRPr sz="1600" b="1"/>
            </a:lvl7pPr>
            <a:lvl8pPr marL="3657600" lvl="7" indent="-228600" algn="l">
              <a:lnSpc>
                <a:spcPct val="100000"/>
              </a:lnSpc>
              <a:spcBef>
                <a:spcPts val="500"/>
              </a:spcBef>
              <a:spcAft>
                <a:spcPts val="0"/>
              </a:spcAft>
              <a:buSzPts val="1600"/>
              <a:buNone/>
              <a:defRPr sz="1600" b="1"/>
            </a:lvl8pPr>
            <a:lvl9pPr marL="4114800" lvl="8" indent="-228600" algn="l">
              <a:lnSpc>
                <a:spcPct val="100000"/>
              </a:lnSpc>
              <a:spcBef>
                <a:spcPts val="500"/>
              </a:spcBef>
              <a:spcAft>
                <a:spcPts val="0"/>
              </a:spcAft>
              <a:buSzPts val="1600"/>
              <a:buNone/>
              <a:defRPr sz="1600" b="1"/>
            </a:lvl9pPr>
          </a:lstStyle>
          <a:p>
            <a:endParaRPr/>
          </a:p>
        </p:txBody>
      </p:sp>
      <p:sp>
        <p:nvSpPr>
          <p:cNvPr id="60" name="Google Shape;60;p119"/>
          <p:cNvSpPr txBox="1">
            <a:spLocks noGrp="1"/>
          </p:cNvSpPr>
          <p:nvPr>
            <p:ph type="body" idx="2"/>
          </p:nvPr>
        </p:nvSpPr>
        <p:spPr>
          <a:xfrm>
            <a:off x="1069848" y="2755898"/>
            <a:ext cx="4754880" cy="32004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900"/>
              </a:spcBef>
              <a:spcAft>
                <a:spcPts val="0"/>
              </a:spcAft>
              <a:buSzPts val="1800"/>
              <a:buChar char="◦"/>
              <a:defRPr sz="1800"/>
            </a:lvl1pPr>
            <a:lvl2pPr marL="914400" lvl="1" indent="-330200" algn="l">
              <a:lnSpc>
                <a:spcPct val="100000"/>
              </a:lnSpc>
              <a:spcBef>
                <a:spcPts val="500"/>
              </a:spcBef>
              <a:spcAft>
                <a:spcPts val="0"/>
              </a:spcAft>
              <a:buSzPts val="1600"/>
              <a:buChar char="◦"/>
              <a:defRPr sz="1600"/>
            </a:lvl2pPr>
            <a:lvl3pPr marL="1371600" lvl="2" indent="-317500" algn="l">
              <a:lnSpc>
                <a:spcPct val="100000"/>
              </a:lnSpc>
              <a:spcBef>
                <a:spcPts val="500"/>
              </a:spcBef>
              <a:spcAft>
                <a:spcPts val="0"/>
              </a:spcAft>
              <a:buSzPts val="1400"/>
              <a:buChar char="◦"/>
              <a:defRPr sz="1400"/>
            </a:lvl3pPr>
            <a:lvl4pPr marL="1828800" lvl="3" indent="-317500" algn="l">
              <a:lnSpc>
                <a:spcPct val="100000"/>
              </a:lnSpc>
              <a:spcBef>
                <a:spcPts val="500"/>
              </a:spcBef>
              <a:spcAft>
                <a:spcPts val="0"/>
              </a:spcAft>
              <a:buSzPts val="1400"/>
              <a:buChar char="◦"/>
              <a:defRPr sz="1400"/>
            </a:lvl4pPr>
            <a:lvl5pPr marL="2286000" lvl="4" indent="-317500" algn="l">
              <a:lnSpc>
                <a:spcPct val="100000"/>
              </a:lnSpc>
              <a:spcBef>
                <a:spcPts val="500"/>
              </a:spcBef>
              <a:spcAft>
                <a:spcPts val="0"/>
              </a:spcAft>
              <a:buSzPts val="1400"/>
              <a:buChar char="◦"/>
              <a:defRPr sz="1400"/>
            </a:lvl5pPr>
            <a:lvl6pPr marL="2743200" lvl="5" indent="-317500" algn="l">
              <a:lnSpc>
                <a:spcPct val="100000"/>
              </a:lnSpc>
              <a:spcBef>
                <a:spcPts val="500"/>
              </a:spcBef>
              <a:spcAft>
                <a:spcPts val="0"/>
              </a:spcAft>
              <a:buSzPts val="1400"/>
              <a:buChar char="◦"/>
              <a:defRPr sz="1400"/>
            </a:lvl6pPr>
            <a:lvl7pPr marL="3200400" lvl="6" indent="-317500" algn="l">
              <a:lnSpc>
                <a:spcPct val="100000"/>
              </a:lnSpc>
              <a:spcBef>
                <a:spcPts val="500"/>
              </a:spcBef>
              <a:spcAft>
                <a:spcPts val="0"/>
              </a:spcAft>
              <a:buSzPts val="1400"/>
              <a:buChar char="◦"/>
              <a:defRPr sz="1400"/>
            </a:lvl7pPr>
            <a:lvl8pPr marL="3657600" lvl="7" indent="-317500" algn="l">
              <a:lnSpc>
                <a:spcPct val="100000"/>
              </a:lnSpc>
              <a:spcBef>
                <a:spcPts val="500"/>
              </a:spcBef>
              <a:spcAft>
                <a:spcPts val="0"/>
              </a:spcAft>
              <a:buSzPts val="1400"/>
              <a:buChar char="◦"/>
              <a:defRPr sz="1400"/>
            </a:lvl8pPr>
            <a:lvl9pPr marL="4114800" lvl="8" indent="-317500" algn="l">
              <a:lnSpc>
                <a:spcPct val="100000"/>
              </a:lnSpc>
              <a:spcBef>
                <a:spcPts val="500"/>
              </a:spcBef>
              <a:spcAft>
                <a:spcPts val="0"/>
              </a:spcAft>
              <a:buSzPts val="1400"/>
              <a:buChar char="◦"/>
              <a:defRPr sz="1400"/>
            </a:lvl9pPr>
          </a:lstStyle>
          <a:p>
            <a:endParaRPr/>
          </a:p>
        </p:txBody>
      </p:sp>
      <p:sp>
        <p:nvSpPr>
          <p:cNvPr id="61" name="Google Shape;61;p119"/>
          <p:cNvSpPr txBox="1">
            <a:spLocks noGrp="1"/>
          </p:cNvSpPr>
          <p:nvPr>
            <p:ph type="body" idx="3"/>
          </p:nvPr>
        </p:nvSpPr>
        <p:spPr>
          <a:xfrm>
            <a:off x="6373368" y="2074334"/>
            <a:ext cx="4754880" cy="640080"/>
          </a:xfrm>
          <a:prstGeom prst="rect">
            <a:avLst/>
          </a:prstGeom>
          <a:noFill/>
          <a:ln>
            <a:noFill/>
          </a:ln>
        </p:spPr>
        <p:txBody>
          <a:bodyPr spcFirstLastPara="1" wrap="square" lIns="91425" tIns="45700" rIns="91425" bIns="45700" anchor="ctr" anchorCtr="0">
            <a:normAutofit/>
          </a:bodyPr>
          <a:lstStyle>
            <a:lvl1pPr marL="457200" lvl="0" indent="-228600" algn="ctr">
              <a:lnSpc>
                <a:spcPct val="100000"/>
              </a:lnSpc>
              <a:spcBef>
                <a:spcPts val="0"/>
              </a:spcBef>
              <a:spcAft>
                <a:spcPts val="0"/>
              </a:spcAft>
              <a:buSzPts val="1900"/>
              <a:buNone/>
              <a:defRPr sz="1900" b="0">
                <a:solidFill>
                  <a:schemeClr val="dk2"/>
                </a:solidFill>
              </a:defRPr>
            </a:lvl1pPr>
            <a:lvl2pPr marL="914400" lvl="1" indent="-228600" algn="l">
              <a:lnSpc>
                <a:spcPct val="100000"/>
              </a:lnSpc>
              <a:spcBef>
                <a:spcPts val="500"/>
              </a:spcBef>
              <a:spcAft>
                <a:spcPts val="0"/>
              </a:spcAft>
              <a:buSzPts val="1900"/>
              <a:buNone/>
              <a:defRPr sz="1900" b="1"/>
            </a:lvl2pPr>
            <a:lvl3pPr marL="1371600" lvl="2" indent="-228600" algn="l">
              <a:lnSpc>
                <a:spcPct val="100000"/>
              </a:lnSpc>
              <a:spcBef>
                <a:spcPts val="500"/>
              </a:spcBef>
              <a:spcAft>
                <a:spcPts val="0"/>
              </a:spcAft>
              <a:buSzPts val="1800"/>
              <a:buNone/>
              <a:defRPr sz="1800" b="1"/>
            </a:lvl3pPr>
            <a:lvl4pPr marL="1828800" lvl="3" indent="-228600" algn="l">
              <a:lnSpc>
                <a:spcPct val="100000"/>
              </a:lnSpc>
              <a:spcBef>
                <a:spcPts val="500"/>
              </a:spcBef>
              <a:spcAft>
                <a:spcPts val="0"/>
              </a:spcAft>
              <a:buSzPts val="1600"/>
              <a:buNone/>
              <a:defRPr sz="1600" b="1"/>
            </a:lvl4pPr>
            <a:lvl5pPr marL="2286000" lvl="4" indent="-228600" algn="l">
              <a:lnSpc>
                <a:spcPct val="100000"/>
              </a:lnSpc>
              <a:spcBef>
                <a:spcPts val="500"/>
              </a:spcBef>
              <a:spcAft>
                <a:spcPts val="0"/>
              </a:spcAft>
              <a:buSzPts val="1600"/>
              <a:buNone/>
              <a:defRPr sz="1600" b="1"/>
            </a:lvl5pPr>
            <a:lvl6pPr marL="2743200" lvl="5" indent="-228600" algn="l">
              <a:lnSpc>
                <a:spcPct val="100000"/>
              </a:lnSpc>
              <a:spcBef>
                <a:spcPts val="500"/>
              </a:spcBef>
              <a:spcAft>
                <a:spcPts val="0"/>
              </a:spcAft>
              <a:buSzPts val="1600"/>
              <a:buNone/>
              <a:defRPr sz="1600" b="1"/>
            </a:lvl6pPr>
            <a:lvl7pPr marL="3200400" lvl="6" indent="-228600" algn="l">
              <a:lnSpc>
                <a:spcPct val="100000"/>
              </a:lnSpc>
              <a:spcBef>
                <a:spcPts val="500"/>
              </a:spcBef>
              <a:spcAft>
                <a:spcPts val="0"/>
              </a:spcAft>
              <a:buSzPts val="1600"/>
              <a:buNone/>
              <a:defRPr sz="1600" b="1"/>
            </a:lvl7pPr>
            <a:lvl8pPr marL="3657600" lvl="7" indent="-228600" algn="l">
              <a:lnSpc>
                <a:spcPct val="100000"/>
              </a:lnSpc>
              <a:spcBef>
                <a:spcPts val="500"/>
              </a:spcBef>
              <a:spcAft>
                <a:spcPts val="0"/>
              </a:spcAft>
              <a:buSzPts val="1600"/>
              <a:buNone/>
              <a:defRPr sz="1600" b="1"/>
            </a:lvl8pPr>
            <a:lvl9pPr marL="4114800" lvl="8" indent="-228600" algn="l">
              <a:lnSpc>
                <a:spcPct val="100000"/>
              </a:lnSpc>
              <a:spcBef>
                <a:spcPts val="500"/>
              </a:spcBef>
              <a:spcAft>
                <a:spcPts val="0"/>
              </a:spcAft>
              <a:buSzPts val="1600"/>
              <a:buNone/>
              <a:defRPr sz="1600" b="1"/>
            </a:lvl9pPr>
          </a:lstStyle>
          <a:p>
            <a:endParaRPr/>
          </a:p>
        </p:txBody>
      </p:sp>
      <p:sp>
        <p:nvSpPr>
          <p:cNvPr id="62" name="Google Shape;62;p119"/>
          <p:cNvSpPr txBox="1">
            <a:spLocks noGrp="1"/>
          </p:cNvSpPr>
          <p:nvPr>
            <p:ph type="body" idx="4"/>
          </p:nvPr>
        </p:nvSpPr>
        <p:spPr>
          <a:xfrm>
            <a:off x="6373368" y="2756581"/>
            <a:ext cx="4754880" cy="32004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900"/>
              </a:spcBef>
              <a:spcAft>
                <a:spcPts val="0"/>
              </a:spcAft>
              <a:buSzPts val="1800"/>
              <a:buChar char="◦"/>
              <a:defRPr sz="1800"/>
            </a:lvl1pPr>
            <a:lvl2pPr marL="914400" lvl="1" indent="-330200" algn="l">
              <a:lnSpc>
                <a:spcPct val="100000"/>
              </a:lnSpc>
              <a:spcBef>
                <a:spcPts val="500"/>
              </a:spcBef>
              <a:spcAft>
                <a:spcPts val="0"/>
              </a:spcAft>
              <a:buSzPts val="1600"/>
              <a:buChar char="◦"/>
              <a:defRPr sz="1600"/>
            </a:lvl2pPr>
            <a:lvl3pPr marL="1371600" lvl="2" indent="-317500" algn="l">
              <a:lnSpc>
                <a:spcPct val="100000"/>
              </a:lnSpc>
              <a:spcBef>
                <a:spcPts val="500"/>
              </a:spcBef>
              <a:spcAft>
                <a:spcPts val="0"/>
              </a:spcAft>
              <a:buSzPts val="1400"/>
              <a:buChar char="◦"/>
              <a:defRPr sz="1400"/>
            </a:lvl3pPr>
            <a:lvl4pPr marL="1828800" lvl="3" indent="-317500" algn="l">
              <a:lnSpc>
                <a:spcPct val="100000"/>
              </a:lnSpc>
              <a:spcBef>
                <a:spcPts val="500"/>
              </a:spcBef>
              <a:spcAft>
                <a:spcPts val="0"/>
              </a:spcAft>
              <a:buSzPts val="1400"/>
              <a:buChar char="◦"/>
              <a:defRPr sz="1400"/>
            </a:lvl4pPr>
            <a:lvl5pPr marL="2286000" lvl="4" indent="-317500" algn="l">
              <a:lnSpc>
                <a:spcPct val="100000"/>
              </a:lnSpc>
              <a:spcBef>
                <a:spcPts val="500"/>
              </a:spcBef>
              <a:spcAft>
                <a:spcPts val="0"/>
              </a:spcAft>
              <a:buSzPts val="1400"/>
              <a:buChar char="◦"/>
              <a:defRPr sz="1400"/>
            </a:lvl5pPr>
            <a:lvl6pPr marL="2743200" lvl="5" indent="-317500" algn="l">
              <a:lnSpc>
                <a:spcPct val="100000"/>
              </a:lnSpc>
              <a:spcBef>
                <a:spcPts val="500"/>
              </a:spcBef>
              <a:spcAft>
                <a:spcPts val="0"/>
              </a:spcAft>
              <a:buSzPts val="1400"/>
              <a:buChar char="◦"/>
              <a:defRPr sz="1400"/>
            </a:lvl6pPr>
            <a:lvl7pPr marL="3200400" lvl="6" indent="-317500" algn="l">
              <a:lnSpc>
                <a:spcPct val="100000"/>
              </a:lnSpc>
              <a:spcBef>
                <a:spcPts val="500"/>
              </a:spcBef>
              <a:spcAft>
                <a:spcPts val="0"/>
              </a:spcAft>
              <a:buSzPts val="1400"/>
              <a:buChar char="◦"/>
              <a:defRPr sz="1400"/>
            </a:lvl7pPr>
            <a:lvl8pPr marL="3657600" lvl="7" indent="-317500" algn="l">
              <a:lnSpc>
                <a:spcPct val="100000"/>
              </a:lnSpc>
              <a:spcBef>
                <a:spcPts val="500"/>
              </a:spcBef>
              <a:spcAft>
                <a:spcPts val="0"/>
              </a:spcAft>
              <a:buSzPts val="1400"/>
              <a:buChar char="◦"/>
              <a:defRPr sz="1400"/>
            </a:lvl8pPr>
            <a:lvl9pPr marL="4114800" lvl="8" indent="-317500" algn="l">
              <a:lnSpc>
                <a:spcPct val="100000"/>
              </a:lnSpc>
              <a:spcBef>
                <a:spcPts val="500"/>
              </a:spcBef>
              <a:spcAft>
                <a:spcPts val="0"/>
              </a:spcAft>
              <a:buSzPts val="1400"/>
              <a:buChar char="◦"/>
              <a:defRPr sz="1400"/>
            </a:lvl9pPr>
          </a:lstStyle>
          <a:p>
            <a:endParaRPr/>
          </a:p>
        </p:txBody>
      </p:sp>
      <p:sp>
        <p:nvSpPr>
          <p:cNvPr id="63" name="Google Shape;63;p119"/>
          <p:cNvSpPr txBox="1">
            <a:spLocks noGrp="1"/>
          </p:cNvSpPr>
          <p:nvPr>
            <p:ph type="dt" idx="10"/>
          </p:nvPr>
        </p:nvSpPr>
        <p:spPr>
          <a:xfrm>
            <a:off x="274320" y="6307672"/>
            <a:ext cx="2743200" cy="27432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19"/>
          <p:cNvSpPr txBox="1">
            <a:spLocks noGrp="1"/>
          </p:cNvSpPr>
          <p:nvPr>
            <p:ph type="ftr" idx="11"/>
          </p:nvPr>
        </p:nvSpPr>
        <p:spPr>
          <a:xfrm>
            <a:off x="3489960" y="6307672"/>
            <a:ext cx="5212080" cy="274320"/>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119"/>
          <p:cNvSpPr txBox="1">
            <a:spLocks noGrp="1"/>
          </p:cNvSpPr>
          <p:nvPr>
            <p:ph type="sldNum" idx="12"/>
          </p:nvPr>
        </p:nvSpPr>
        <p:spPr>
          <a:xfrm>
            <a:off x="10469880" y="6307672"/>
            <a:ext cx="1463040" cy="274320"/>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6"/>
        <p:cNvGrpSpPr/>
        <p:nvPr/>
      </p:nvGrpSpPr>
      <p:grpSpPr>
        <a:xfrm>
          <a:off x="0" y="0"/>
          <a:ext cx="0" cy="0"/>
          <a:chOff x="0" y="0"/>
          <a:chExt cx="0" cy="0"/>
        </a:xfrm>
      </p:grpSpPr>
      <p:sp>
        <p:nvSpPr>
          <p:cNvPr id="67" name="Google Shape;67;p120"/>
          <p:cNvSpPr txBox="1">
            <a:spLocks noGrp="1"/>
          </p:cNvSpPr>
          <p:nvPr>
            <p:ph type="title"/>
          </p:nvPr>
        </p:nvSpPr>
        <p:spPr>
          <a:xfrm>
            <a:off x="1066800" y="642594"/>
            <a:ext cx="10058400" cy="13716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8" name="Google Shape;68;p120"/>
          <p:cNvSpPr txBox="1">
            <a:spLocks noGrp="1"/>
          </p:cNvSpPr>
          <p:nvPr>
            <p:ph type="dt" idx="10"/>
          </p:nvPr>
        </p:nvSpPr>
        <p:spPr>
          <a:xfrm>
            <a:off x="274320" y="6307672"/>
            <a:ext cx="2743200" cy="27432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120"/>
          <p:cNvSpPr txBox="1">
            <a:spLocks noGrp="1"/>
          </p:cNvSpPr>
          <p:nvPr>
            <p:ph type="ftr" idx="11"/>
          </p:nvPr>
        </p:nvSpPr>
        <p:spPr>
          <a:xfrm>
            <a:off x="3489960" y="6307672"/>
            <a:ext cx="5212080" cy="274320"/>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20"/>
          <p:cNvSpPr txBox="1">
            <a:spLocks noGrp="1"/>
          </p:cNvSpPr>
          <p:nvPr>
            <p:ph type="sldNum" idx="12"/>
          </p:nvPr>
        </p:nvSpPr>
        <p:spPr>
          <a:xfrm>
            <a:off x="10469880" y="6307672"/>
            <a:ext cx="1463040" cy="274320"/>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1"/>
        <p:cNvGrpSpPr/>
        <p:nvPr/>
      </p:nvGrpSpPr>
      <p:grpSpPr>
        <a:xfrm>
          <a:off x="0" y="0"/>
          <a:ext cx="0" cy="0"/>
          <a:chOff x="0" y="0"/>
          <a:chExt cx="0" cy="0"/>
        </a:xfrm>
      </p:grpSpPr>
      <p:sp>
        <p:nvSpPr>
          <p:cNvPr id="72" name="Google Shape;72;p121"/>
          <p:cNvSpPr txBox="1">
            <a:spLocks noGrp="1"/>
          </p:cNvSpPr>
          <p:nvPr>
            <p:ph type="dt" idx="10"/>
          </p:nvPr>
        </p:nvSpPr>
        <p:spPr>
          <a:xfrm>
            <a:off x="274320" y="6307672"/>
            <a:ext cx="2743200" cy="27432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21"/>
          <p:cNvSpPr txBox="1">
            <a:spLocks noGrp="1"/>
          </p:cNvSpPr>
          <p:nvPr>
            <p:ph type="ftr" idx="11"/>
          </p:nvPr>
        </p:nvSpPr>
        <p:spPr>
          <a:xfrm>
            <a:off x="3489960" y="6307672"/>
            <a:ext cx="5212080" cy="274320"/>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21"/>
          <p:cNvSpPr txBox="1">
            <a:spLocks noGrp="1"/>
          </p:cNvSpPr>
          <p:nvPr>
            <p:ph type="sldNum" idx="12"/>
          </p:nvPr>
        </p:nvSpPr>
        <p:spPr>
          <a:xfrm>
            <a:off x="10469880" y="6307672"/>
            <a:ext cx="1463040" cy="274320"/>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Content with Caption" type="objTx">
  <p:cSld name="OBJECT_WITH_CAPTION_TEXT">
    <p:spTree>
      <p:nvGrpSpPr>
        <p:cNvPr id="1" name="Shape 75"/>
        <p:cNvGrpSpPr/>
        <p:nvPr/>
      </p:nvGrpSpPr>
      <p:grpSpPr>
        <a:xfrm>
          <a:off x="0" y="0"/>
          <a:ext cx="0" cy="0"/>
          <a:chOff x="0" y="0"/>
          <a:chExt cx="0" cy="0"/>
        </a:xfrm>
      </p:grpSpPr>
      <p:sp>
        <p:nvSpPr>
          <p:cNvPr id="76" name="Google Shape;76;p122"/>
          <p:cNvSpPr/>
          <p:nvPr/>
        </p:nvSpPr>
        <p:spPr>
          <a:xfrm>
            <a:off x="245529" y="237744"/>
            <a:ext cx="8531352" cy="6382512"/>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122"/>
          <p:cNvSpPr/>
          <p:nvPr/>
        </p:nvSpPr>
        <p:spPr>
          <a:xfrm>
            <a:off x="9020386" y="237744"/>
            <a:ext cx="2926080" cy="6382512"/>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122"/>
          <p:cNvSpPr txBox="1">
            <a:spLocks noGrp="1"/>
          </p:cNvSpPr>
          <p:nvPr>
            <p:ph type="title"/>
          </p:nvPr>
        </p:nvSpPr>
        <p:spPr>
          <a:xfrm>
            <a:off x="9296400" y="607392"/>
            <a:ext cx="2430780" cy="164592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FFFFFF"/>
              </a:buClr>
              <a:buSzPts val="2800"/>
              <a:buFont typeface="Century Gothic"/>
              <a:buNone/>
              <a:defRPr sz="2800" b="0" cap="none">
                <a:solidFill>
                  <a:srgbClr val="FFFFFF"/>
                </a:solidFill>
                <a:latin typeface="Century Gothic"/>
                <a:ea typeface="Century Gothic"/>
                <a:cs typeface="Century Gothic"/>
                <a:sym typeface="Century Gothic"/>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 name="Google Shape;79;p122"/>
          <p:cNvSpPr txBox="1">
            <a:spLocks noGrp="1"/>
          </p:cNvSpPr>
          <p:nvPr>
            <p:ph type="body" idx="1"/>
          </p:nvPr>
        </p:nvSpPr>
        <p:spPr>
          <a:xfrm>
            <a:off x="685800" y="609600"/>
            <a:ext cx="7772400" cy="53340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900"/>
              </a:spcBef>
              <a:spcAft>
                <a:spcPts val="0"/>
              </a:spcAft>
              <a:buSzPts val="1800"/>
              <a:buChar char="◦"/>
              <a:defRPr sz="1800"/>
            </a:lvl1pPr>
            <a:lvl2pPr marL="914400" lvl="1" indent="-330200" algn="l">
              <a:lnSpc>
                <a:spcPct val="100000"/>
              </a:lnSpc>
              <a:spcBef>
                <a:spcPts val="500"/>
              </a:spcBef>
              <a:spcAft>
                <a:spcPts val="0"/>
              </a:spcAft>
              <a:buSzPts val="1600"/>
              <a:buChar char="◦"/>
              <a:defRPr sz="1600"/>
            </a:lvl2pPr>
            <a:lvl3pPr marL="1371600" lvl="2" indent="-317500" algn="l">
              <a:lnSpc>
                <a:spcPct val="100000"/>
              </a:lnSpc>
              <a:spcBef>
                <a:spcPts val="500"/>
              </a:spcBef>
              <a:spcAft>
                <a:spcPts val="0"/>
              </a:spcAft>
              <a:buSzPts val="1400"/>
              <a:buChar char="◦"/>
              <a:defRPr sz="1400"/>
            </a:lvl3pPr>
            <a:lvl4pPr marL="1828800" lvl="3" indent="-317500" algn="l">
              <a:lnSpc>
                <a:spcPct val="100000"/>
              </a:lnSpc>
              <a:spcBef>
                <a:spcPts val="500"/>
              </a:spcBef>
              <a:spcAft>
                <a:spcPts val="0"/>
              </a:spcAft>
              <a:buSzPts val="1400"/>
              <a:buChar char="◦"/>
              <a:defRPr sz="1400"/>
            </a:lvl4pPr>
            <a:lvl5pPr marL="2286000" lvl="4" indent="-317500" algn="l">
              <a:lnSpc>
                <a:spcPct val="100000"/>
              </a:lnSpc>
              <a:spcBef>
                <a:spcPts val="500"/>
              </a:spcBef>
              <a:spcAft>
                <a:spcPts val="0"/>
              </a:spcAft>
              <a:buSzPts val="1400"/>
              <a:buChar char="◦"/>
              <a:defRPr sz="1400"/>
            </a:lvl5pPr>
            <a:lvl6pPr marL="2743200" lvl="5" indent="-317500" algn="l">
              <a:lnSpc>
                <a:spcPct val="100000"/>
              </a:lnSpc>
              <a:spcBef>
                <a:spcPts val="500"/>
              </a:spcBef>
              <a:spcAft>
                <a:spcPts val="0"/>
              </a:spcAft>
              <a:buSzPts val="1400"/>
              <a:buChar char="◦"/>
              <a:defRPr sz="1400"/>
            </a:lvl6pPr>
            <a:lvl7pPr marL="3200400" lvl="6" indent="-317500" algn="l">
              <a:lnSpc>
                <a:spcPct val="100000"/>
              </a:lnSpc>
              <a:spcBef>
                <a:spcPts val="500"/>
              </a:spcBef>
              <a:spcAft>
                <a:spcPts val="0"/>
              </a:spcAft>
              <a:buSzPts val="1400"/>
              <a:buChar char="◦"/>
              <a:defRPr sz="1400"/>
            </a:lvl7pPr>
            <a:lvl8pPr marL="3657600" lvl="7" indent="-317500" algn="l">
              <a:lnSpc>
                <a:spcPct val="100000"/>
              </a:lnSpc>
              <a:spcBef>
                <a:spcPts val="500"/>
              </a:spcBef>
              <a:spcAft>
                <a:spcPts val="0"/>
              </a:spcAft>
              <a:buSzPts val="1400"/>
              <a:buChar char="◦"/>
              <a:defRPr sz="1400"/>
            </a:lvl8pPr>
            <a:lvl9pPr marL="4114800" lvl="8" indent="-317500" algn="l">
              <a:lnSpc>
                <a:spcPct val="100000"/>
              </a:lnSpc>
              <a:spcBef>
                <a:spcPts val="500"/>
              </a:spcBef>
              <a:spcAft>
                <a:spcPts val="0"/>
              </a:spcAft>
              <a:buSzPts val="1400"/>
              <a:buChar char="◦"/>
              <a:defRPr sz="1400"/>
            </a:lvl9pPr>
          </a:lstStyle>
          <a:p>
            <a:endParaRPr/>
          </a:p>
        </p:txBody>
      </p:sp>
      <p:sp>
        <p:nvSpPr>
          <p:cNvPr id="80" name="Google Shape;80;p122"/>
          <p:cNvSpPr txBox="1">
            <a:spLocks noGrp="1"/>
          </p:cNvSpPr>
          <p:nvPr>
            <p:ph type="body" idx="2"/>
          </p:nvPr>
        </p:nvSpPr>
        <p:spPr>
          <a:xfrm>
            <a:off x="9296400" y="2286000"/>
            <a:ext cx="2430780" cy="3505200"/>
          </a:xfrm>
          <a:prstGeom prst="rect">
            <a:avLst/>
          </a:prstGeom>
          <a:noFill/>
          <a:ln>
            <a:noFill/>
          </a:ln>
        </p:spPr>
        <p:txBody>
          <a:bodyPr spcFirstLastPara="1" wrap="square" lIns="91425" tIns="45700" rIns="91425" bIns="45700" anchor="t" anchorCtr="0">
            <a:normAutofit/>
          </a:bodyPr>
          <a:lstStyle>
            <a:lvl1pPr marL="457200" lvl="0" indent="-228600" algn="l">
              <a:lnSpc>
                <a:spcPct val="110000"/>
              </a:lnSpc>
              <a:spcBef>
                <a:spcPts val="800"/>
              </a:spcBef>
              <a:spcAft>
                <a:spcPts val="0"/>
              </a:spcAft>
              <a:buSzPts val="1400"/>
              <a:buNone/>
              <a:defRPr sz="1400">
                <a:solidFill>
                  <a:srgbClr val="FFFFFF"/>
                </a:solidFill>
              </a:defRPr>
            </a:lvl1pPr>
            <a:lvl2pPr marL="914400" lvl="1" indent="-228600" algn="l">
              <a:lnSpc>
                <a:spcPct val="100000"/>
              </a:lnSpc>
              <a:spcBef>
                <a:spcPts val="500"/>
              </a:spcBef>
              <a:spcAft>
                <a:spcPts val="0"/>
              </a:spcAft>
              <a:buSzPts val="1200"/>
              <a:buNone/>
              <a:defRPr sz="1200"/>
            </a:lvl2pPr>
            <a:lvl3pPr marL="1371600" lvl="2" indent="-228600" algn="l">
              <a:lnSpc>
                <a:spcPct val="100000"/>
              </a:lnSpc>
              <a:spcBef>
                <a:spcPts val="500"/>
              </a:spcBef>
              <a:spcAft>
                <a:spcPts val="0"/>
              </a:spcAft>
              <a:buSzPts val="1000"/>
              <a:buNone/>
              <a:defRPr sz="1000"/>
            </a:lvl3pPr>
            <a:lvl4pPr marL="1828800" lvl="3" indent="-228600" algn="l">
              <a:lnSpc>
                <a:spcPct val="100000"/>
              </a:lnSpc>
              <a:spcBef>
                <a:spcPts val="500"/>
              </a:spcBef>
              <a:spcAft>
                <a:spcPts val="0"/>
              </a:spcAft>
              <a:buSzPts val="900"/>
              <a:buNone/>
              <a:defRPr sz="900"/>
            </a:lvl4pPr>
            <a:lvl5pPr marL="2286000" lvl="4" indent="-228600" algn="l">
              <a:lnSpc>
                <a:spcPct val="100000"/>
              </a:lnSpc>
              <a:spcBef>
                <a:spcPts val="500"/>
              </a:spcBef>
              <a:spcAft>
                <a:spcPts val="0"/>
              </a:spcAft>
              <a:buSzPts val="900"/>
              <a:buNone/>
              <a:defRPr sz="900"/>
            </a:lvl5pPr>
            <a:lvl6pPr marL="2743200" lvl="5" indent="-228600" algn="l">
              <a:lnSpc>
                <a:spcPct val="100000"/>
              </a:lnSpc>
              <a:spcBef>
                <a:spcPts val="500"/>
              </a:spcBef>
              <a:spcAft>
                <a:spcPts val="0"/>
              </a:spcAft>
              <a:buSzPts val="900"/>
              <a:buNone/>
              <a:defRPr sz="900"/>
            </a:lvl6pPr>
            <a:lvl7pPr marL="3200400" lvl="6" indent="-228600" algn="l">
              <a:lnSpc>
                <a:spcPct val="100000"/>
              </a:lnSpc>
              <a:spcBef>
                <a:spcPts val="500"/>
              </a:spcBef>
              <a:spcAft>
                <a:spcPts val="0"/>
              </a:spcAft>
              <a:buSzPts val="900"/>
              <a:buNone/>
              <a:defRPr sz="900"/>
            </a:lvl7pPr>
            <a:lvl8pPr marL="3657600" lvl="7" indent="-228600" algn="l">
              <a:lnSpc>
                <a:spcPct val="100000"/>
              </a:lnSpc>
              <a:spcBef>
                <a:spcPts val="500"/>
              </a:spcBef>
              <a:spcAft>
                <a:spcPts val="0"/>
              </a:spcAft>
              <a:buSzPts val="900"/>
              <a:buNone/>
              <a:defRPr sz="900"/>
            </a:lvl8pPr>
            <a:lvl9pPr marL="4114800" lvl="8" indent="-228600" algn="l">
              <a:lnSpc>
                <a:spcPct val="100000"/>
              </a:lnSpc>
              <a:spcBef>
                <a:spcPts val="500"/>
              </a:spcBef>
              <a:spcAft>
                <a:spcPts val="0"/>
              </a:spcAft>
              <a:buSzPts val="900"/>
              <a:buNone/>
              <a:defRPr sz="900"/>
            </a:lvl9pPr>
          </a:lstStyle>
          <a:p>
            <a:endParaRPr/>
          </a:p>
        </p:txBody>
      </p:sp>
      <p:sp>
        <p:nvSpPr>
          <p:cNvPr id="81" name="Google Shape;81;p122"/>
          <p:cNvSpPr txBox="1">
            <a:spLocks noGrp="1"/>
          </p:cNvSpPr>
          <p:nvPr>
            <p:ph type="dt" idx="10"/>
          </p:nvPr>
        </p:nvSpPr>
        <p:spPr>
          <a:xfrm>
            <a:off x="274320" y="6307672"/>
            <a:ext cx="2743200" cy="27432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22"/>
          <p:cNvSpPr txBox="1">
            <a:spLocks noGrp="1"/>
          </p:cNvSpPr>
          <p:nvPr>
            <p:ph type="ftr" idx="11"/>
          </p:nvPr>
        </p:nvSpPr>
        <p:spPr>
          <a:xfrm>
            <a:off x="3489960" y="6307672"/>
            <a:ext cx="5212080" cy="274320"/>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22"/>
          <p:cNvSpPr txBox="1">
            <a:spLocks noGrp="1"/>
          </p:cNvSpPr>
          <p:nvPr>
            <p:ph type="sldNum" idx="12"/>
          </p:nvPr>
        </p:nvSpPr>
        <p:spPr>
          <a:xfrm>
            <a:off x="10393677" y="6223002"/>
            <a:ext cx="1463040" cy="274320"/>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sz="1000">
                <a:solidFill>
                  <a:srgbClr val="FFFFFF"/>
                </a:solidFill>
                <a:latin typeface="Century Gothic"/>
                <a:ea typeface="Century Gothic"/>
                <a:cs typeface="Century Gothic"/>
                <a:sym typeface="Century Gothic"/>
              </a:defRPr>
            </a:lvl1pPr>
            <a:lvl2pPr marL="0" lvl="1" indent="0" algn="r">
              <a:spcBef>
                <a:spcPts val="0"/>
              </a:spcBef>
              <a:buNone/>
              <a:defRPr sz="1000">
                <a:solidFill>
                  <a:srgbClr val="FFFFFF"/>
                </a:solidFill>
                <a:latin typeface="Century Gothic"/>
                <a:ea typeface="Century Gothic"/>
                <a:cs typeface="Century Gothic"/>
                <a:sym typeface="Century Gothic"/>
              </a:defRPr>
            </a:lvl2pPr>
            <a:lvl3pPr marL="0" lvl="2" indent="0" algn="r">
              <a:spcBef>
                <a:spcPts val="0"/>
              </a:spcBef>
              <a:buNone/>
              <a:defRPr sz="1000">
                <a:solidFill>
                  <a:srgbClr val="FFFFFF"/>
                </a:solidFill>
                <a:latin typeface="Century Gothic"/>
                <a:ea typeface="Century Gothic"/>
                <a:cs typeface="Century Gothic"/>
                <a:sym typeface="Century Gothic"/>
              </a:defRPr>
            </a:lvl3pPr>
            <a:lvl4pPr marL="0" lvl="3" indent="0" algn="r">
              <a:spcBef>
                <a:spcPts val="0"/>
              </a:spcBef>
              <a:buNone/>
              <a:defRPr sz="1000">
                <a:solidFill>
                  <a:srgbClr val="FFFFFF"/>
                </a:solidFill>
                <a:latin typeface="Century Gothic"/>
                <a:ea typeface="Century Gothic"/>
                <a:cs typeface="Century Gothic"/>
                <a:sym typeface="Century Gothic"/>
              </a:defRPr>
            </a:lvl4pPr>
            <a:lvl5pPr marL="0" lvl="4" indent="0" algn="r">
              <a:spcBef>
                <a:spcPts val="0"/>
              </a:spcBef>
              <a:buNone/>
              <a:defRPr sz="1000">
                <a:solidFill>
                  <a:srgbClr val="FFFFFF"/>
                </a:solidFill>
                <a:latin typeface="Century Gothic"/>
                <a:ea typeface="Century Gothic"/>
                <a:cs typeface="Century Gothic"/>
                <a:sym typeface="Century Gothic"/>
              </a:defRPr>
            </a:lvl5pPr>
            <a:lvl6pPr marL="0" lvl="5" indent="0" algn="r">
              <a:spcBef>
                <a:spcPts val="0"/>
              </a:spcBef>
              <a:buNone/>
              <a:defRPr sz="1000">
                <a:solidFill>
                  <a:srgbClr val="FFFFFF"/>
                </a:solidFill>
                <a:latin typeface="Century Gothic"/>
                <a:ea typeface="Century Gothic"/>
                <a:cs typeface="Century Gothic"/>
                <a:sym typeface="Century Gothic"/>
              </a:defRPr>
            </a:lvl6pPr>
            <a:lvl7pPr marL="0" lvl="6" indent="0" algn="r">
              <a:spcBef>
                <a:spcPts val="0"/>
              </a:spcBef>
              <a:buNone/>
              <a:defRPr sz="1000">
                <a:solidFill>
                  <a:srgbClr val="FFFFFF"/>
                </a:solidFill>
                <a:latin typeface="Century Gothic"/>
                <a:ea typeface="Century Gothic"/>
                <a:cs typeface="Century Gothic"/>
                <a:sym typeface="Century Gothic"/>
              </a:defRPr>
            </a:lvl7pPr>
            <a:lvl8pPr marL="0" lvl="7" indent="0" algn="r">
              <a:spcBef>
                <a:spcPts val="0"/>
              </a:spcBef>
              <a:buNone/>
              <a:defRPr sz="1000">
                <a:solidFill>
                  <a:srgbClr val="FFFFFF"/>
                </a:solidFill>
                <a:latin typeface="Century Gothic"/>
                <a:ea typeface="Century Gothic"/>
                <a:cs typeface="Century Gothic"/>
                <a:sym typeface="Century Gothic"/>
              </a:defRPr>
            </a:lvl8pPr>
            <a:lvl9pPr marL="0" lvl="8" indent="0" algn="r">
              <a:spcBef>
                <a:spcPts val="0"/>
              </a:spcBef>
              <a:buNone/>
              <a:defRPr sz="1000">
                <a:solidFill>
                  <a:srgbClr val="FFFFFF"/>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GB"/>
              <a:t>‹#›</a:t>
            </a:fld>
            <a:endParaRPr/>
          </a:p>
        </p:txBody>
      </p:sp>
      <p:sp>
        <p:nvSpPr>
          <p:cNvPr id="84" name="Google Shape;84;p122"/>
          <p:cNvSpPr/>
          <p:nvPr/>
        </p:nvSpPr>
        <p:spPr>
          <a:xfrm>
            <a:off x="9157546" y="374904"/>
            <a:ext cx="2651760" cy="6108192"/>
          </a:xfrm>
          <a:prstGeom prst="rect">
            <a:avLst/>
          </a:prstGeom>
          <a:noFill/>
          <a:ln w="9525" cap="sq" cmpd="sng">
            <a:solidFill>
              <a:srgbClr val="FFFFFF"/>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85"/>
        <p:cNvGrpSpPr/>
        <p:nvPr/>
      </p:nvGrpSpPr>
      <p:grpSpPr>
        <a:xfrm>
          <a:off x="0" y="0"/>
          <a:ext cx="0" cy="0"/>
          <a:chOff x="0" y="0"/>
          <a:chExt cx="0" cy="0"/>
        </a:xfrm>
      </p:grpSpPr>
      <p:sp>
        <p:nvSpPr>
          <p:cNvPr id="86" name="Google Shape;86;p123"/>
          <p:cNvSpPr/>
          <p:nvPr/>
        </p:nvSpPr>
        <p:spPr>
          <a:xfrm>
            <a:off x="9020386" y="237744"/>
            <a:ext cx="2926080" cy="6382512"/>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123"/>
          <p:cNvSpPr txBox="1">
            <a:spLocks noGrp="1"/>
          </p:cNvSpPr>
          <p:nvPr>
            <p:ph type="title"/>
          </p:nvPr>
        </p:nvSpPr>
        <p:spPr>
          <a:xfrm>
            <a:off x="9296400" y="603504"/>
            <a:ext cx="2432304" cy="164592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rgbClr val="FFFFFF"/>
              </a:buClr>
              <a:buSzPts val="2800"/>
              <a:buFont typeface="Century Gothic"/>
              <a:buNone/>
              <a:defRPr sz="2800" b="0">
                <a:solidFill>
                  <a:srgbClr val="FFFFFF"/>
                </a:solidFill>
                <a:latin typeface="Century Gothic"/>
                <a:ea typeface="Century Gothic"/>
                <a:cs typeface="Century Gothic"/>
                <a:sym typeface="Century Gothic"/>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8" name="Google Shape;88;p123"/>
          <p:cNvSpPr>
            <a:spLocks noGrp="1"/>
          </p:cNvSpPr>
          <p:nvPr>
            <p:ph type="pic" idx="2"/>
          </p:nvPr>
        </p:nvSpPr>
        <p:spPr>
          <a:xfrm>
            <a:off x="228599" y="237744"/>
            <a:ext cx="8531352" cy="6382512"/>
          </a:xfrm>
          <a:prstGeom prst="rect">
            <a:avLst/>
          </a:prstGeom>
          <a:solidFill>
            <a:srgbClr val="76CEEF"/>
          </a:solidFill>
          <a:ln>
            <a:noFill/>
          </a:ln>
        </p:spPr>
      </p:sp>
      <p:sp>
        <p:nvSpPr>
          <p:cNvPr id="89" name="Google Shape;89;p123"/>
          <p:cNvSpPr txBox="1">
            <a:spLocks noGrp="1"/>
          </p:cNvSpPr>
          <p:nvPr>
            <p:ph type="body" idx="1"/>
          </p:nvPr>
        </p:nvSpPr>
        <p:spPr>
          <a:xfrm>
            <a:off x="9296400" y="2286000"/>
            <a:ext cx="2432304" cy="3502152"/>
          </a:xfrm>
          <a:prstGeom prst="rect">
            <a:avLst/>
          </a:prstGeom>
          <a:noFill/>
          <a:ln>
            <a:noFill/>
          </a:ln>
        </p:spPr>
        <p:txBody>
          <a:bodyPr spcFirstLastPara="1" wrap="square" lIns="91425" tIns="45700" rIns="91425" bIns="45700" anchor="t" anchorCtr="0">
            <a:normAutofit/>
          </a:bodyPr>
          <a:lstStyle>
            <a:lvl1pPr marL="457200" lvl="0" indent="-228600" algn="l">
              <a:lnSpc>
                <a:spcPct val="110000"/>
              </a:lnSpc>
              <a:spcBef>
                <a:spcPts val="800"/>
              </a:spcBef>
              <a:spcAft>
                <a:spcPts val="0"/>
              </a:spcAft>
              <a:buSzPts val="1400"/>
              <a:buNone/>
              <a:defRPr sz="1400">
                <a:solidFill>
                  <a:srgbClr val="FFFFFF"/>
                </a:solidFill>
              </a:defRPr>
            </a:lvl1pPr>
            <a:lvl2pPr marL="914400" lvl="1" indent="-228600" algn="l">
              <a:lnSpc>
                <a:spcPct val="100000"/>
              </a:lnSpc>
              <a:spcBef>
                <a:spcPts val="500"/>
              </a:spcBef>
              <a:spcAft>
                <a:spcPts val="0"/>
              </a:spcAft>
              <a:buSzPts val="1200"/>
              <a:buNone/>
              <a:defRPr sz="1200"/>
            </a:lvl2pPr>
            <a:lvl3pPr marL="1371600" lvl="2" indent="-228600" algn="l">
              <a:lnSpc>
                <a:spcPct val="100000"/>
              </a:lnSpc>
              <a:spcBef>
                <a:spcPts val="500"/>
              </a:spcBef>
              <a:spcAft>
                <a:spcPts val="0"/>
              </a:spcAft>
              <a:buSzPts val="1000"/>
              <a:buNone/>
              <a:defRPr sz="1000"/>
            </a:lvl3pPr>
            <a:lvl4pPr marL="1828800" lvl="3" indent="-228600" algn="l">
              <a:lnSpc>
                <a:spcPct val="100000"/>
              </a:lnSpc>
              <a:spcBef>
                <a:spcPts val="500"/>
              </a:spcBef>
              <a:spcAft>
                <a:spcPts val="0"/>
              </a:spcAft>
              <a:buSzPts val="900"/>
              <a:buNone/>
              <a:defRPr sz="900"/>
            </a:lvl4pPr>
            <a:lvl5pPr marL="2286000" lvl="4" indent="-228600" algn="l">
              <a:lnSpc>
                <a:spcPct val="100000"/>
              </a:lnSpc>
              <a:spcBef>
                <a:spcPts val="500"/>
              </a:spcBef>
              <a:spcAft>
                <a:spcPts val="0"/>
              </a:spcAft>
              <a:buSzPts val="900"/>
              <a:buNone/>
              <a:defRPr sz="900"/>
            </a:lvl5pPr>
            <a:lvl6pPr marL="2743200" lvl="5" indent="-228600" algn="l">
              <a:lnSpc>
                <a:spcPct val="100000"/>
              </a:lnSpc>
              <a:spcBef>
                <a:spcPts val="500"/>
              </a:spcBef>
              <a:spcAft>
                <a:spcPts val="0"/>
              </a:spcAft>
              <a:buSzPts val="900"/>
              <a:buNone/>
              <a:defRPr sz="900"/>
            </a:lvl6pPr>
            <a:lvl7pPr marL="3200400" lvl="6" indent="-228600" algn="l">
              <a:lnSpc>
                <a:spcPct val="100000"/>
              </a:lnSpc>
              <a:spcBef>
                <a:spcPts val="500"/>
              </a:spcBef>
              <a:spcAft>
                <a:spcPts val="0"/>
              </a:spcAft>
              <a:buSzPts val="900"/>
              <a:buNone/>
              <a:defRPr sz="900"/>
            </a:lvl7pPr>
            <a:lvl8pPr marL="3657600" lvl="7" indent="-228600" algn="l">
              <a:lnSpc>
                <a:spcPct val="100000"/>
              </a:lnSpc>
              <a:spcBef>
                <a:spcPts val="500"/>
              </a:spcBef>
              <a:spcAft>
                <a:spcPts val="0"/>
              </a:spcAft>
              <a:buSzPts val="900"/>
              <a:buNone/>
              <a:defRPr sz="900"/>
            </a:lvl8pPr>
            <a:lvl9pPr marL="4114800" lvl="8" indent="-228600" algn="l">
              <a:lnSpc>
                <a:spcPct val="100000"/>
              </a:lnSpc>
              <a:spcBef>
                <a:spcPts val="500"/>
              </a:spcBef>
              <a:spcAft>
                <a:spcPts val="0"/>
              </a:spcAft>
              <a:buSzPts val="900"/>
              <a:buNone/>
              <a:defRPr sz="900"/>
            </a:lvl9pPr>
          </a:lstStyle>
          <a:p>
            <a:endParaRPr/>
          </a:p>
        </p:txBody>
      </p:sp>
      <p:sp>
        <p:nvSpPr>
          <p:cNvPr id="90" name="Google Shape;90;p123"/>
          <p:cNvSpPr txBox="1">
            <a:spLocks noGrp="1"/>
          </p:cNvSpPr>
          <p:nvPr>
            <p:ph type="dt" idx="10"/>
          </p:nvPr>
        </p:nvSpPr>
        <p:spPr>
          <a:xfrm>
            <a:off x="274320" y="6307672"/>
            <a:ext cx="2743200" cy="27432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123"/>
          <p:cNvSpPr txBox="1">
            <a:spLocks noGrp="1"/>
          </p:cNvSpPr>
          <p:nvPr>
            <p:ph type="ftr" idx="11"/>
          </p:nvPr>
        </p:nvSpPr>
        <p:spPr>
          <a:xfrm>
            <a:off x="3489960" y="6307672"/>
            <a:ext cx="5212080" cy="274320"/>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sz="1000">
                <a:solidFill>
                  <a:srgbClr val="FFFFFF"/>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2" name="Google Shape;92;p123"/>
          <p:cNvSpPr txBox="1">
            <a:spLocks noGrp="1"/>
          </p:cNvSpPr>
          <p:nvPr>
            <p:ph type="sldNum" idx="12"/>
          </p:nvPr>
        </p:nvSpPr>
        <p:spPr>
          <a:xfrm>
            <a:off x="10396728" y="6227064"/>
            <a:ext cx="1463040" cy="274320"/>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sz="1000">
                <a:solidFill>
                  <a:srgbClr val="FFFFFF"/>
                </a:solidFill>
                <a:latin typeface="Century Gothic"/>
                <a:ea typeface="Century Gothic"/>
                <a:cs typeface="Century Gothic"/>
                <a:sym typeface="Century Gothic"/>
              </a:defRPr>
            </a:lvl1pPr>
            <a:lvl2pPr marL="0" lvl="1" indent="0" algn="r">
              <a:spcBef>
                <a:spcPts val="0"/>
              </a:spcBef>
              <a:buNone/>
              <a:defRPr sz="1000">
                <a:solidFill>
                  <a:srgbClr val="FFFFFF"/>
                </a:solidFill>
                <a:latin typeface="Century Gothic"/>
                <a:ea typeface="Century Gothic"/>
                <a:cs typeface="Century Gothic"/>
                <a:sym typeface="Century Gothic"/>
              </a:defRPr>
            </a:lvl2pPr>
            <a:lvl3pPr marL="0" lvl="2" indent="0" algn="r">
              <a:spcBef>
                <a:spcPts val="0"/>
              </a:spcBef>
              <a:buNone/>
              <a:defRPr sz="1000">
                <a:solidFill>
                  <a:srgbClr val="FFFFFF"/>
                </a:solidFill>
                <a:latin typeface="Century Gothic"/>
                <a:ea typeface="Century Gothic"/>
                <a:cs typeface="Century Gothic"/>
                <a:sym typeface="Century Gothic"/>
              </a:defRPr>
            </a:lvl3pPr>
            <a:lvl4pPr marL="0" lvl="3" indent="0" algn="r">
              <a:spcBef>
                <a:spcPts val="0"/>
              </a:spcBef>
              <a:buNone/>
              <a:defRPr sz="1000">
                <a:solidFill>
                  <a:srgbClr val="FFFFFF"/>
                </a:solidFill>
                <a:latin typeface="Century Gothic"/>
                <a:ea typeface="Century Gothic"/>
                <a:cs typeface="Century Gothic"/>
                <a:sym typeface="Century Gothic"/>
              </a:defRPr>
            </a:lvl4pPr>
            <a:lvl5pPr marL="0" lvl="4" indent="0" algn="r">
              <a:spcBef>
                <a:spcPts val="0"/>
              </a:spcBef>
              <a:buNone/>
              <a:defRPr sz="1000">
                <a:solidFill>
                  <a:srgbClr val="FFFFFF"/>
                </a:solidFill>
                <a:latin typeface="Century Gothic"/>
                <a:ea typeface="Century Gothic"/>
                <a:cs typeface="Century Gothic"/>
                <a:sym typeface="Century Gothic"/>
              </a:defRPr>
            </a:lvl5pPr>
            <a:lvl6pPr marL="0" lvl="5" indent="0" algn="r">
              <a:spcBef>
                <a:spcPts val="0"/>
              </a:spcBef>
              <a:buNone/>
              <a:defRPr sz="1000">
                <a:solidFill>
                  <a:srgbClr val="FFFFFF"/>
                </a:solidFill>
                <a:latin typeface="Century Gothic"/>
                <a:ea typeface="Century Gothic"/>
                <a:cs typeface="Century Gothic"/>
                <a:sym typeface="Century Gothic"/>
              </a:defRPr>
            </a:lvl6pPr>
            <a:lvl7pPr marL="0" lvl="6" indent="0" algn="r">
              <a:spcBef>
                <a:spcPts val="0"/>
              </a:spcBef>
              <a:buNone/>
              <a:defRPr sz="1000">
                <a:solidFill>
                  <a:srgbClr val="FFFFFF"/>
                </a:solidFill>
                <a:latin typeface="Century Gothic"/>
                <a:ea typeface="Century Gothic"/>
                <a:cs typeface="Century Gothic"/>
                <a:sym typeface="Century Gothic"/>
              </a:defRPr>
            </a:lvl7pPr>
            <a:lvl8pPr marL="0" lvl="7" indent="0" algn="r">
              <a:spcBef>
                <a:spcPts val="0"/>
              </a:spcBef>
              <a:buNone/>
              <a:defRPr sz="1000">
                <a:solidFill>
                  <a:srgbClr val="FFFFFF"/>
                </a:solidFill>
                <a:latin typeface="Century Gothic"/>
                <a:ea typeface="Century Gothic"/>
                <a:cs typeface="Century Gothic"/>
                <a:sym typeface="Century Gothic"/>
              </a:defRPr>
            </a:lvl8pPr>
            <a:lvl9pPr marL="0" lvl="8" indent="0" algn="r">
              <a:spcBef>
                <a:spcPts val="0"/>
              </a:spcBef>
              <a:buNone/>
              <a:defRPr sz="1000">
                <a:solidFill>
                  <a:srgbClr val="FFFFFF"/>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GB"/>
              <a:t>‹#›</a:t>
            </a:fld>
            <a:endParaRPr/>
          </a:p>
        </p:txBody>
      </p:sp>
      <p:sp>
        <p:nvSpPr>
          <p:cNvPr id="93" name="Google Shape;93;p123"/>
          <p:cNvSpPr/>
          <p:nvPr/>
        </p:nvSpPr>
        <p:spPr>
          <a:xfrm>
            <a:off x="9157546" y="374904"/>
            <a:ext cx="2651760" cy="6108192"/>
          </a:xfrm>
          <a:prstGeom prst="rect">
            <a:avLst/>
          </a:prstGeom>
          <a:noFill/>
          <a:ln w="9525" cap="sq" cmpd="sng">
            <a:solidFill>
              <a:srgbClr val="FFFFFF"/>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94"/>
        <p:cNvGrpSpPr/>
        <p:nvPr/>
      </p:nvGrpSpPr>
      <p:grpSpPr>
        <a:xfrm>
          <a:off x="0" y="0"/>
          <a:ext cx="0" cy="0"/>
          <a:chOff x="0" y="0"/>
          <a:chExt cx="0" cy="0"/>
        </a:xfrm>
      </p:grpSpPr>
      <p:sp>
        <p:nvSpPr>
          <p:cNvPr id="95" name="Google Shape;95;p124"/>
          <p:cNvSpPr txBox="1">
            <a:spLocks noGrp="1"/>
          </p:cNvSpPr>
          <p:nvPr>
            <p:ph type="title"/>
          </p:nvPr>
        </p:nvSpPr>
        <p:spPr>
          <a:xfrm>
            <a:off x="1066800" y="642594"/>
            <a:ext cx="10058400" cy="13716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6" name="Google Shape;96;p124"/>
          <p:cNvSpPr txBox="1">
            <a:spLocks noGrp="1"/>
          </p:cNvSpPr>
          <p:nvPr>
            <p:ph type="body" idx="1"/>
          </p:nvPr>
        </p:nvSpPr>
        <p:spPr>
          <a:xfrm rot="5400000">
            <a:off x="4130040" y="-960120"/>
            <a:ext cx="3931920" cy="100584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900"/>
              </a:spcBef>
              <a:spcAft>
                <a:spcPts val="0"/>
              </a:spcAft>
              <a:buSzPts val="1800"/>
              <a:buChar char="◦"/>
              <a:defRPr/>
            </a:lvl1pPr>
            <a:lvl2pPr marL="914400" lvl="1" indent="-342900" algn="l">
              <a:lnSpc>
                <a:spcPct val="100000"/>
              </a:lnSpc>
              <a:spcBef>
                <a:spcPts val="500"/>
              </a:spcBef>
              <a:spcAft>
                <a:spcPts val="0"/>
              </a:spcAft>
              <a:buSzPts val="1800"/>
              <a:buChar char="◦"/>
              <a:defRPr/>
            </a:lvl2pPr>
            <a:lvl3pPr marL="1371600" lvl="2" indent="-342900" algn="l">
              <a:lnSpc>
                <a:spcPct val="100000"/>
              </a:lnSpc>
              <a:spcBef>
                <a:spcPts val="500"/>
              </a:spcBef>
              <a:spcAft>
                <a:spcPts val="0"/>
              </a:spcAft>
              <a:buSzPts val="1800"/>
              <a:buChar char="◦"/>
              <a:defRPr/>
            </a:lvl3pPr>
            <a:lvl4pPr marL="1828800" lvl="3" indent="-342900" algn="l">
              <a:lnSpc>
                <a:spcPct val="100000"/>
              </a:lnSpc>
              <a:spcBef>
                <a:spcPts val="500"/>
              </a:spcBef>
              <a:spcAft>
                <a:spcPts val="0"/>
              </a:spcAft>
              <a:buSzPts val="1800"/>
              <a:buChar char="◦"/>
              <a:defRPr/>
            </a:lvl4pPr>
            <a:lvl5pPr marL="2286000" lvl="4" indent="-342900" algn="l">
              <a:lnSpc>
                <a:spcPct val="100000"/>
              </a:lnSpc>
              <a:spcBef>
                <a:spcPts val="500"/>
              </a:spcBef>
              <a:spcAft>
                <a:spcPts val="0"/>
              </a:spcAft>
              <a:buSzPts val="1800"/>
              <a:buChar char="◦"/>
              <a:defRPr/>
            </a:lvl5pPr>
            <a:lvl6pPr marL="2743200" lvl="5" indent="-342900" algn="l">
              <a:lnSpc>
                <a:spcPct val="100000"/>
              </a:lnSpc>
              <a:spcBef>
                <a:spcPts val="500"/>
              </a:spcBef>
              <a:spcAft>
                <a:spcPts val="0"/>
              </a:spcAft>
              <a:buSzPts val="1800"/>
              <a:buChar char="◦"/>
              <a:defRPr/>
            </a:lvl6pPr>
            <a:lvl7pPr marL="3200400" lvl="6" indent="-342900" algn="l">
              <a:lnSpc>
                <a:spcPct val="100000"/>
              </a:lnSpc>
              <a:spcBef>
                <a:spcPts val="500"/>
              </a:spcBef>
              <a:spcAft>
                <a:spcPts val="0"/>
              </a:spcAft>
              <a:buSzPts val="1800"/>
              <a:buChar char="◦"/>
              <a:defRPr/>
            </a:lvl7pPr>
            <a:lvl8pPr marL="3657600" lvl="7" indent="-342900" algn="l">
              <a:lnSpc>
                <a:spcPct val="100000"/>
              </a:lnSpc>
              <a:spcBef>
                <a:spcPts val="500"/>
              </a:spcBef>
              <a:spcAft>
                <a:spcPts val="0"/>
              </a:spcAft>
              <a:buSzPts val="1800"/>
              <a:buChar char="◦"/>
              <a:defRPr/>
            </a:lvl8pPr>
            <a:lvl9pPr marL="4114800" lvl="8" indent="-342900" algn="l">
              <a:lnSpc>
                <a:spcPct val="100000"/>
              </a:lnSpc>
              <a:spcBef>
                <a:spcPts val="500"/>
              </a:spcBef>
              <a:spcAft>
                <a:spcPts val="0"/>
              </a:spcAft>
              <a:buSzPts val="1800"/>
              <a:buChar char="◦"/>
              <a:defRPr/>
            </a:lvl9pPr>
          </a:lstStyle>
          <a:p>
            <a:endParaRPr/>
          </a:p>
        </p:txBody>
      </p:sp>
      <p:sp>
        <p:nvSpPr>
          <p:cNvPr id="97" name="Google Shape;97;p124"/>
          <p:cNvSpPr txBox="1">
            <a:spLocks noGrp="1"/>
          </p:cNvSpPr>
          <p:nvPr>
            <p:ph type="dt" idx="10"/>
          </p:nvPr>
        </p:nvSpPr>
        <p:spPr>
          <a:xfrm>
            <a:off x="274320" y="6307672"/>
            <a:ext cx="2743200" cy="27432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 name="Google Shape;98;p124"/>
          <p:cNvSpPr txBox="1">
            <a:spLocks noGrp="1"/>
          </p:cNvSpPr>
          <p:nvPr>
            <p:ph type="ftr" idx="11"/>
          </p:nvPr>
        </p:nvSpPr>
        <p:spPr>
          <a:xfrm>
            <a:off x="3489960" y="6307672"/>
            <a:ext cx="5212080" cy="274320"/>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 name="Google Shape;99;p124"/>
          <p:cNvSpPr txBox="1">
            <a:spLocks noGrp="1"/>
          </p:cNvSpPr>
          <p:nvPr>
            <p:ph type="sldNum" idx="12"/>
          </p:nvPr>
        </p:nvSpPr>
        <p:spPr>
          <a:xfrm>
            <a:off x="10469880" y="6307672"/>
            <a:ext cx="1463040" cy="274320"/>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00"/>
        <p:cNvGrpSpPr/>
        <p:nvPr/>
      </p:nvGrpSpPr>
      <p:grpSpPr>
        <a:xfrm>
          <a:off x="0" y="0"/>
          <a:ext cx="0" cy="0"/>
          <a:chOff x="0" y="0"/>
          <a:chExt cx="0" cy="0"/>
        </a:xfrm>
      </p:grpSpPr>
      <p:sp>
        <p:nvSpPr>
          <p:cNvPr id="101" name="Google Shape;101;p125"/>
          <p:cNvSpPr txBox="1">
            <a:spLocks noGrp="1"/>
          </p:cNvSpPr>
          <p:nvPr>
            <p:ph type="title"/>
          </p:nvPr>
        </p:nvSpPr>
        <p:spPr>
          <a:xfrm rot="5400000">
            <a:off x="7543800" y="2209800"/>
            <a:ext cx="5257800" cy="23622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2" name="Google Shape;102;p125"/>
          <p:cNvSpPr txBox="1">
            <a:spLocks noGrp="1"/>
          </p:cNvSpPr>
          <p:nvPr>
            <p:ph type="body" idx="1"/>
          </p:nvPr>
        </p:nvSpPr>
        <p:spPr>
          <a:xfrm rot="5400000">
            <a:off x="2247900" y="-647700"/>
            <a:ext cx="5257800" cy="80772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900"/>
              </a:spcBef>
              <a:spcAft>
                <a:spcPts val="0"/>
              </a:spcAft>
              <a:buSzPts val="1800"/>
              <a:buChar char="◦"/>
              <a:defRPr/>
            </a:lvl1pPr>
            <a:lvl2pPr marL="914400" lvl="1" indent="-342900" algn="l">
              <a:lnSpc>
                <a:spcPct val="100000"/>
              </a:lnSpc>
              <a:spcBef>
                <a:spcPts val="500"/>
              </a:spcBef>
              <a:spcAft>
                <a:spcPts val="0"/>
              </a:spcAft>
              <a:buSzPts val="1800"/>
              <a:buChar char="◦"/>
              <a:defRPr/>
            </a:lvl2pPr>
            <a:lvl3pPr marL="1371600" lvl="2" indent="-342900" algn="l">
              <a:lnSpc>
                <a:spcPct val="100000"/>
              </a:lnSpc>
              <a:spcBef>
                <a:spcPts val="500"/>
              </a:spcBef>
              <a:spcAft>
                <a:spcPts val="0"/>
              </a:spcAft>
              <a:buSzPts val="1800"/>
              <a:buChar char="◦"/>
              <a:defRPr/>
            </a:lvl3pPr>
            <a:lvl4pPr marL="1828800" lvl="3" indent="-342900" algn="l">
              <a:lnSpc>
                <a:spcPct val="100000"/>
              </a:lnSpc>
              <a:spcBef>
                <a:spcPts val="500"/>
              </a:spcBef>
              <a:spcAft>
                <a:spcPts val="0"/>
              </a:spcAft>
              <a:buSzPts val="1800"/>
              <a:buChar char="◦"/>
              <a:defRPr/>
            </a:lvl4pPr>
            <a:lvl5pPr marL="2286000" lvl="4" indent="-342900" algn="l">
              <a:lnSpc>
                <a:spcPct val="100000"/>
              </a:lnSpc>
              <a:spcBef>
                <a:spcPts val="500"/>
              </a:spcBef>
              <a:spcAft>
                <a:spcPts val="0"/>
              </a:spcAft>
              <a:buSzPts val="1800"/>
              <a:buChar char="◦"/>
              <a:defRPr/>
            </a:lvl5pPr>
            <a:lvl6pPr marL="2743200" lvl="5" indent="-342900" algn="l">
              <a:lnSpc>
                <a:spcPct val="100000"/>
              </a:lnSpc>
              <a:spcBef>
                <a:spcPts val="500"/>
              </a:spcBef>
              <a:spcAft>
                <a:spcPts val="0"/>
              </a:spcAft>
              <a:buSzPts val="1800"/>
              <a:buChar char="◦"/>
              <a:defRPr/>
            </a:lvl6pPr>
            <a:lvl7pPr marL="3200400" lvl="6" indent="-342900" algn="l">
              <a:lnSpc>
                <a:spcPct val="100000"/>
              </a:lnSpc>
              <a:spcBef>
                <a:spcPts val="500"/>
              </a:spcBef>
              <a:spcAft>
                <a:spcPts val="0"/>
              </a:spcAft>
              <a:buSzPts val="1800"/>
              <a:buChar char="◦"/>
              <a:defRPr/>
            </a:lvl7pPr>
            <a:lvl8pPr marL="3657600" lvl="7" indent="-342900" algn="l">
              <a:lnSpc>
                <a:spcPct val="100000"/>
              </a:lnSpc>
              <a:spcBef>
                <a:spcPts val="500"/>
              </a:spcBef>
              <a:spcAft>
                <a:spcPts val="0"/>
              </a:spcAft>
              <a:buSzPts val="1800"/>
              <a:buChar char="◦"/>
              <a:defRPr/>
            </a:lvl8pPr>
            <a:lvl9pPr marL="4114800" lvl="8" indent="-342900" algn="l">
              <a:lnSpc>
                <a:spcPct val="100000"/>
              </a:lnSpc>
              <a:spcBef>
                <a:spcPts val="500"/>
              </a:spcBef>
              <a:spcAft>
                <a:spcPts val="0"/>
              </a:spcAft>
              <a:buSzPts val="1800"/>
              <a:buChar char="◦"/>
              <a:defRPr/>
            </a:lvl9pPr>
          </a:lstStyle>
          <a:p>
            <a:endParaRPr/>
          </a:p>
        </p:txBody>
      </p:sp>
      <p:sp>
        <p:nvSpPr>
          <p:cNvPr id="103" name="Google Shape;103;p125"/>
          <p:cNvSpPr txBox="1">
            <a:spLocks noGrp="1"/>
          </p:cNvSpPr>
          <p:nvPr>
            <p:ph type="dt" idx="10"/>
          </p:nvPr>
        </p:nvSpPr>
        <p:spPr>
          <a:xfrm>
            <a:off x="274320" y="6307672"/>
            <a:ext cx="2743200" cy="27432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4" name="Google Shape;104;p125"/>
          <p:cNvSpPr txBox="1">
            <a:spLocks noGrp="1"/>
          </p:cNvSpPr>
          <p:nvPr>
            <p:ph type="ftr" idx="11"/>
          </p:nvPr>
        </p:nvSpPr>
        <p:spPr>
          <a:xfrm>
            <a:off x="3489960" y="6307672"/>
            <a:ext cx="5212080" cy="274320"/>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5" name="Google Shape;105;p125"/>
          <p:cNvSpPr txBox="1">
            <a:spLocks noGrp="1"/>
          </p:cNvSpPr>
          <p:nvPr>
            <p:ph type="sldNum" idx="12"/>
          </p:nvPr>
        </p:nvSpPr>
        <p:spPr>
          <a:xfrm>
            <a:off x="10469880" y="6307672"/>
            <a:ext cx="1463040" cy="274320"/>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14"/>
          <p:cNvSpPr/>
          <p:nvPr/>
        </p:nvSpPr>
        <p:spPr>
          <a:xfrm>
            <a:off x="234696" y="237744"/>
            <a:ext cx="11722608" cy="6382512"/>
          </a:xfrm>
          <a:prstGeom prst="rect">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11" name="Google Shape;11;p114"/>
          <p:cNvSpPr txBox="1">
            <a:spLocks noGrp="1"/>
          </p:cNvSpPr>
          <p:nvPr>
            <p:ph type="title"/>
          </p:nvPr>
        </p:nvSpPr>
        <p:spPr>
          <a:xfrm>
            <a:off x="1066800" y="642594"/>
            <a:ext cx="10058400" cy="13716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262626"/>
              </a:buClr>
              <a:buSzPts val="4800"/>
              <a:buFont typeface="Century Gothic"/>
              <a:buNone/>
              <a:defRPr sz="4800" b="0" i="0" u="none" strike="noStrike" cap="none">
                <a:solidFill>
                  <a:srgbClr val="262626"/>
                </a:solidFill>
                <a:latin typeface="Century Gothic"/>
                <a:ea typeface="Century Gothic"/>
                <a:cs typeface="Century Gothic"/>
                <a:sym typeface="Century Gothic"/>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 name="Google Shape;12;p114"/>
          <p:cNvSpPr txBox="1">
            <a:spLocks noGrp="1"/>
          </p:cNvSpPr>
          <p:nvPr>
            <p:ph type="body" idx="1"/>
          </p:nvPr>
        </p:nvSpPr>
        <p:spPr>
          <a:xfrm>
            <a:off x="1066800" y="2103120"/>
            <a:ext cx="10058400" cy="3931920"/>
          </a:xfrm>
          <a:prstGeom prst="rect">
            <a:avLst/>
          </a:prstGeom>
          <a:noFill/>
          <a:ln>
            <a:noFill/>
          </a:ln>
        </p:spPr>
        <p:txBody>
          <a:bodyPr spcFirstLastPara="1" wrap="square" lIns="91425" tIns="45700" rIns="91425" bIns="45700" anchor="t" anchorCtr="0">
            <a:normAutofit/>
          </a:bodyPr>
          <a:lstStyle>
            <a:lvl1pPr marL="457200" marR="0" lvl="0" indent="-342900" algn="l" rtl="0">
              <a:lnSpc>
                <a:spcPct val="100000"/>
              </a:lnSpc>
              <a:spcBef>
                <a:spcPts val="900"/>
              </a:spcBef>
              <a:spcAft>
                <a:spcPts val="0"/>
              </a:spcAft>
              <a:buClr>
                <a:srgbClr val="262626"/>
              </a:buClr>
              <a:buSzPts val="1800"/>
              <a:buFont typeface="Garamond"/>
              <a:buChar char="◦"/>
              <a:defRPr sz="1800" b="0" i="0" u="none" strike="noStrike" cap="none">
                <a:solidFill>
                  <a:schemeClr val="dk1"/>
                </a:solidFill>
                <a:latin typeface="Century Gothic"/>
                <a:ea typeface="Century Gothic"/>
                <a:cs typeface="Century Gothic"/>
                <a:sym typeface="Century Gothic"/>
              </a:defRPr>
            </a:lvl1pPr>
            <a:lvl2pPr marL="914400" marR="0" lvl="1" indent="-330200" algn="l" rtl="0">
              <a:lnSpc>
                <a:spcPct val="100000"/>
              </a:lnSpc>
              <a:spcBef>
                <a:spcPts val="500"/>
              </a:spcBef>
              <a:spcAft>
                <a:spcPts val="0"/>
              </a:spcAft>
              <a:buClr>
                <a:srgbClr val="262626"/>
              </a:buClr>
              <a:buSzPts val="1600"/>
              <a:buFont typeface="Garamond"/>
              <a:buChar char="◦"/>
              <a:defRPr sz="1600" b="0" i="0" u="none" strike="noStrike" cap="none">
                <a:solidFill>
                  <a:schemeClr val="dk1"/>
                </a:solidFill>
                <a:latin typeface="Century Gothic"/>
                <a:ea typeface="Century Gothic"/>
                <a:cs typeface="Century Gothic"/>
                <a:sym typeface="Century Gothic"/>
              </a:defRPr>
            </a:lvl2pPr>
            <a:lvl3pPr marL="1371600" marR="0" lvl="2" indent="-317500" algn="l" rtl="0">
              <a:lnSpc>
                <a:spcPct val="100000"/>
              </a:lnSpc>
              <a:spcBef>
                <a:spcPts val="500"/>
              </a:spcBef>
              <a:spcAft>
                <a:spcPts val="0"/>
              </a:spcAft>
              <a:buClr>
                <a:srgbClr val="262626"/>
              </a:buClr>
              <a:buSzPts val="1400"/>
              <a:buFont typeface="Garamond"/>
              <a:buChar char="◦"/>
              <a:defRPr sz="1400" b="0" i="0" u="none" strike="noStrike" cap="none">
                <a:solidFill>
                  <a:schemeClr val="dk1"/>
                </a:solidFill>
                <a:latin typeface="Century Gothic"/>
                <a:ea typeface="Century Gothic"/>
                <a:cs typeface="Century Gothic"/>
                <a:sym typeface="Century Gothic"/>
              </a:defRPr>
            </a:lvl3pPr>
            <a:lvl4pPr marL="1828800" marR="0" lvl="3" indent="-317500" algn="l" rtl="0">
              <a:lnSpc>
                <a:spcPct val="100000"/>
              </a:lnSpc>
              <a:spcBef>
                <a:spcPts val="500"/>
              </a:spcBef>
              <a:spcAft>
                <a:spcPts val="0"/>
              </a:spcAft>
              <a:buClr>
                <a:srgbClr val="262626"/>
              </a:buClr>
              <a:buSzPts val="1400"/>
              <a:buFont typeface="Garamond"/>
              <a:buChar char="◦"/>
              <a:defRPr sz="1400" b="0" i="0" u="none" strike="noStrike" cap="none">
                <a:solidFill>
                  <a:schemeClr val="dk1"/>
                </a:solidFill>
                <a:latin typeface="Century Gothic"/>
                <a:ea typeface="Century Gothic"/>
                <a:cs typeface="Century Gothic"/>
                <a:sym typeface="Century Gothic"/>
              </a:defRPr>
            </a:lvl4pPr>
            <a:lvl5pPr marL="2286000" marR="0" lvl="4" indent="-317500" algn="l" rtl="0">
              <a:lnSpc>
                <a:spcPct val="100000"/>
              </a:lnSpc>
              <a:spcBef>
                <a:spcPts val="500"/>
              </a:spcBef>
              <a:spcAft>
                <a:spcPts val="0"/>
              </a:spcAft>
              <a:buClr>
                <a:srgbClr val="262626"/>
              </a:buClr>
              <a:buSzPts val="1400"/>
              <a:buFont typeface="Garamond"/>
              <a:buChar char="◦"/>
              <a:defRPr sz="1400" b="0" i="0" u="none" strike="noStrike" cap="none">
                <a:solidFill>
                  <a:schemeClr val="dk1"/>
                </a:solidFill>
                <a:latin typeface="Century Gothic"/>
                <a:ea typeface="Century Gothic"/>
                <a:cs typeface="Century Gothic"/>
                <a:sym typeface="Century Gothic"/>
              </a:defRPr>
            </a:lvl5pPr>
            <a:lvl6pPr marL="2743200" marR="0" lvl="5" indent="-317500" algn="l" rtl="0">
              <a:lnSpc>
                <a:spcPct val="100000"/>
              </a:lnSpc>
              <a:spcBef>
                <a:spcPts val="500"/>
              </a:spcBef>
              <a:spcAft>
                <a:spcPts val="0"/>
              </a:spcAft>
              <a:buClr>
                <a:srgbClr val="262626"/>
              </a:buClr>
              <a:buSzPts val="1400"/>
              <a:buFont typeface="Garamond"/>
              <a:buChar char="◦"/>
              <a:defRPr sz="1400" b="0" i="0" u="none" strike="noStrike" cap="none">
                <a:solidFill>
                  <a:schemeClr val="dk1"/>
                </a:solidFill>
                <a:latin typeface="Century Gothic"/>
                <a:ea typeface="Century Gothic"/>
                <a:cs typeface="Century Gothic"/>
                <a:sym typeface="Century Gothic"/>
              </a:defRPr>
            </a:lvl6pPr>
            <a:lvl7pPr marL="3200400" marR="0" lvl="6" indent="-317500" algn="l" rtl="0">
              <a:lnSpc>
                <a:spcPct val="100000"/>
              </a:lnSpc>
              <a:spcBef>
                <a:spcPts val="500"/>
              </a:spcBef>
              <a:spcAft>
                <a:spcPts val="0"/>
              </a:spcAft>
              <a:buClr>
                <a:srgbClr val="262626"/>
              </a:buClr>
              <a:buSzPts val="1400"/>
              <a:buFont typeface="Garamond"/>
              <a:buChar char="◦"/>
              <a:defRPr sz="1400" b="0" i="0" u="none" strike="noStrike" cap="none">
                <a:solidFill>
                  <a:schemeClr val="dk1"/>
                </a:solidFill>
                <a:latin typeface="Century Gothic"/>
                <a:ea typeface="Century Gothic"/>
                <a:cs typeface="Century Gothic"/>
                <a:sym typeface="Century Gothic"/>
              </a:defRPr>
            </a:lvl7pPr>
            <a:lvl8pPr marL="3657600" marR="0" lvl="7" indent="-317500" algn="l" rtl="0">
              <a:lnSpc>
                <a:spcPct val="100000"/>
              </a:lnSpc>
              <a:spcBef>
                <a:spcPts val="500"/>
              </a:spcBef>
              <a:spcAft>
                <a:spcPts val="0"/>
              </a:spcAft>
              <a:buClr>
                <a:srgbClr val="262626"/>
              </a:buClr>
              <a:buSzPts val="1400"/>
              <a:buFont typeface="Garamond"/>
              <a:buChar char="◦"/>
              <a:defRPr sz="1400" b="0" i="0" u="none" strike="noStrike" cap="none">
                <a:solidFill>
                  <a:schemeClr val="dk1"/>
                </a:solidFill>
                <a:latin typeface="Century Gothic"/>
                <a:ea typeface="Century Gothic"/>
                <a:cs typeface="Century Gothic"/>
                <a:sym typeface="Century Gothic"/>
              </a:defRPr>
            </a:lvl8pPr>
            <a:lvl9pPr marL="4114800" marR="0" lvl="8" indent="-317500" algn="l" rtl="0">
              <a:lnSpc>
                <a:spcPct val="100000"/>
              </a:lnSpc>
              <a:spcBef>
                <a:spcPts val="500"/>
              </a:spcBef>
              <a:spcAft>
                <a:spcPts val="0"/>
              </a:spcAft>
              <a:buClr>
                <a:srgbClr val="262626"/>
              </a:buClr>
              <a:buSzPts val="1400"/>
              <a:buFont typeface="Garamond"/>
              <a:buChar char="◦"/>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13" name="Google Shape;13;p114"/>
          <p:cNvSpPr txBox="1">
            <a:spLocks noGrp="1"/>
          </p:cNvSpPr>
          <p:nvPr>
            <p:ph type="dt" idx="10"/>
          </p:nvPr>
        </p:nvSpPr>
        <p:spPr>
          <a:xfrm>
            <a:off x="274320" y="6307672"/>
            <a:ext cx="2743200" cy="27432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000">
                <a:solidFill>
                  <a:srgbClr val="3F3F3F"/>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14" name="Google Shape;14;p114"/>
          <p:cNvSpPr txBox="1">
            <a:spLocks noGrp="1"/>
          </p:cNvSpPr>
          <p:nvPr>
            <p:ph type="ftr" idx="11"/>
          </p:nvPr>
        </p:nvSpPr>
        <p:spPr>
          <a:xfrm>
            <a:off x="3489960" y="6307672"/>
            <a:ext cx="5212080" cy="274320"/>
          </a:xfrm>
          <a:prstGeom prst="rect">
            <a:avLst/>
          </a:prstGeom>
          <a:noFill/>
          <a:ln>
            <a:noFill/>
          </a:ln>
        </p:spPr>
        <p:txBody>
          <a:bodyPr spcFirstLastPara="1" wrap="square" lIns="91425" tIns="45700" rIns="91425" bIns="45700" anchor="b" anchorCtr="0">
            <a:noAutofit/>
          </a:bodyPr>
          <a:lstStyle>
            <a:lvl1pPr marR="0" lvl="0" algn="ctr" rtl="0">
              <a:spcBef>
                <a:spcPts val="0"/>
              </a:spcBef>
              <a:spcAft>
                <a:spcPts val="0"/>
              </a:spcAft>
              <a:buSzPts val="1400"/>
              <a:buNone/>
              <a:defRPr sz="1000">
                <a:solidFill>
                  <a:srgbClr val="3F3F3F"/>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15" name="Google Shape;15;p114"/>
          <p:cNvSpPr txBox="1">
            <a:spLocks noGrp="1"/>
          </p:cNvSpPr>
          <p:nvPr>
            <p:ph type="sldNum" idx="12"/>
          </p:nvPr>
        </p:nvSpPr>
        <p:spPr>
          <a:xfrm>
            <a:off x="10469880" y="6307672"/>
            <a:ext cx="1463040" cy="274320"/>
          </a:xfrm>
          <a:prstGeom prst="rect">
            <a:avLst/>
          </a:prstGeom>
          <a:noFill/>
          <a:ln>
            <a:noFill/>
          </a:ln>
        </p:spPr>
        <p:txBody>
          <a:bodyPr spcFirstLastPara="1" wrap="square" lIns="91425" tIns="45700" rIns="91425" bIns="45700" anchor="b" anchorCtr="0">
            <a:noAutofit/>
          </a:bodyPr>
          <a:lstStyle>
            <a:lvl1pPr marL="0" marR="0" lvl="0" indent="0" algn="r" rtl="0">
              <a:spcBef>
                <a:spcPts val="0"/>
              </a:spcBef>
              <a:buNone/>
              <a:defRPr sz="1000" b="0" u="none">
                <a:solidFill>
                  <a:srgbClr val="3F3F3F"/>
                </a:solidFill>
                <a:latin typeface="Century Gothic"/>
                <a:ea typeface="Century Gothic"/>
                <a:cs typeface="Century Gothic"/>
                <a:sym typeface="Century Gothic"/>
              </a:defRPr>
            </a:lvl1pPr>
            <a:lvl2pPr marL="0" marR="0" lvl="1" indent="0" algn="r" rtl="0">
              <a:spcBef>
                <a:spcPts val="0"/>
              </a:spcBef>
              <a:buNone/>
              <a:defRPr sz="1000" b="0" u="none">
                <a:solidFill>
                  <a:srgbClr val="3F3F3F"/>
                </a:solidFill>
                <a:latin typeface="Century Gothic"/>
                <a:ea typeface="Century Gothic"/>
                <a:cs typeface="Century Gothic"/>
                <a:sym typeface="Century Gothic"/>
              </a:defRPr>
            </a:lvl2pPr>
            <a:lvl3pPr marL="0" marR="0" lvl="2" indent="0" algn="r" rtl="0">
              <a:spcBef>
                <a:spcPts val="0"/>
              </a:spcBef>
              <a:buNone/>
              <a:defRPr sz="1000" b="0" u="none">
                <a:solidFill>
                  <a:srgbClr val="3F3F3F"/>
                </a:solidFill>
                <a:latin typeface="Century Gothic"/>
                <a:ea typeface="Century Gothic"/>
                <a:cs typeface="Century Gothic"/>
                <a:sym typeface="Century Gothic"/>
              </a:defRPr>
            </a:lvl3pPr>
            <a:lvl4pPr marL="0" marR="0" lvl="3" indent="0" algn="r" rtl="0">
              <a:spcBef>
                <a:spcPts val="0"/>
              </a:spcBef>
              <a:buNone/>
              <a:defRPr sz="1000" b="0" u="none">
                <a:solidFill>
                  <a:srgbClr val="3F3F3F"/>
                </a:solidFill>
                <a:latin typeface="Century Gothic"/>
                <a:ea typeface="Century Gothic"/>
                <a:cs typeface="Century Gothic"/>
                <a:sym typeface="Century Gothic"/>
              </a:defRPr>
            </a:lvl4pPr>
            <a:lvl5pPr marL="0" marR="0" lvl="4" indent="0" algn="r" rtl="0">
              <a:spcBef>
                <a:spcPts val="0"/>
              </a:spcBef>
              <a:buNone/>
              <a:defRPr sz="1000" b="0" u="none">
                <a:solidFill>
                  <a:srgbClr val="3F3F3F"/>
                </a:solidFill>
                <a:latin typeface="Century Gothic"/>
                <a:ea typeface="Century Gothic"/>
                <a:cs typeface="Century Gothic"/>
                <a:sym typeface="Century Gothic"/>
              </a:defRPr>
            </a:lvl5pPr>
            <a:lvl6pPr marL="0" marR="0" lvl="5" indent="0" algn="r" rtl="0">
              <a:spcBef>
                <a:spcPts val="0"/>
              </a:spcBef>
              <a:buNone/>
              <a:defRPr sz="1000" b="0" u="none">
                <a:solidFill>
                  <a:srgbClr val="3F3F3F"/>
                </a:solidFill>
                <a:latin typeface="Century Gothic"/>
                <a:ea typeface="Century Gothic"/>
                <a:cs typeface="Century Gothic"/>
                <a:sym typeface="Century Gothic"/>
              </a:defRPr>
            </a:lvl6pPr>
            <a:lvl7pPr marL="0" marR="0" lvl="6" indent="0" algn="r" rtl="0">
              <a:spcBef>
                <a:spcPts val="0"/>
              </a:spcBef>
              <a:buNone/>
              <a:defRPr sz="1000" b="0" u="none">
                <a:solidFill>
                  <a:srgbClr val="3F3F3F"/>
                </a:solidFill>
                <a:latin typeface="Century Gothic"/>
                <a:ea typeface="Century Gothic"/>
                <a:cs typeface="Century Gothic"/>
                <a:sym typeface="Century Gothic"/>
              </a:defRPr>
            </a:lvl7pPr>
            <a:lvl8pPr marL="0" marR="0" lvl="7" indent="0" algn="r" rtl="0">
              <a:spcBef>
                <a:spcPts val="0"/>
              </a:spcBef>
              <a:buNone/>
              <a:defRPr sz="1000" b="0" u="none">
                <a:solidFill>
                  <a:srgbClr val="3F3F3F"/>
                </a:solidFill>
                <a:latin typeface="Century Gothic"/>
                <a:ea typeface="Century Gothic"/>
                <a:cs typeface="Century Gothic"/>
                <a:sym typeface="Century Gothic"/>
              </a:defRPr>
            </a:lvl8pPr>
            <a:lvl9pPr marL="0" marR="0" lvl="8" indent="0" algn="r" rtl="0">
              <a:spcBef>
                <a:spcPts val="0"/>
              </a:spcBef>
              <a:buNone/>
              <a:defRPr sz="1000" b="0" u="none">
                <a:solidFill>
                  <a:srgbClr val="3F3F3F"/>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hyperlink" Target="https://www.youtube.com/shorts/USecYdDob18?app=desktop&amp;cbrd=1&amp;ucbcb=1"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1"/>
          <p:cNvSpPr txBox="1">
            <a:spLocks noGrp="1"/>
          </p:cNvSpPr>
          <p:nvPr>
            <p:ph type="ctrTitle"/>
          </p:nvPr>
        </p:nvSpPr>
        <p:spPr>
          <a:xfrm>
            <a:off x="1561708" y="1786462"/>
            <a:ext cx="9068586" cy="2590800"/>
          </a:xfrm>
          <a:prstGeom prst="rect">
            <a:avLst/>
          </a:prstGeom>
          <a:noFill/>
          <a:ln>
            <a:noFill/>
          </a:ln>
        </p:spPr>
        <p:txBody>
          <a:bodyPr spcFirstLastPara="1" wrap="square" lIns="91425" tIns="45700" rIns="91425" bIns="45700" anchor="ctr" anchorCtr="0">
            <a:noAutofit/>
          </a:bodyPr>
          <a:lstStyle/>
          <a:p>
            <a:pPr marL="0" lvl="0" indent="0" algn="ctr" rtl="0">
              <a:lnSpc>
                <a:spcPct val="83000"/>
              </a:lnSpc>
              <a:spcBef>
                <a:spcPts val="0"/>
              </a:spcBef>
              <a:spcAft>
                <a:spcPts val="0"/>
              </a:spcAft>
              <a:buClr>
                <a:srgbClr val="262626"/>
              </a:buClr>
              <a:buSzPts val="4000"/>
              <a:buFont typeface="Calibri"/>
              <a:buNone/>
            </a:pPr>
            <a:br>
              <a:rPr lang="en-GB" sz="4000" dirty="0">
                <a:latin typeface="Calibri"/>
                <a:ea typeface="Calibri"/>
                <a:cs typeface="Calibri"/>
                <a:sym typeface="Calibri"/>
              </a:rPr>
            </a:br>
            <a:r>
              <a:rPr lang="en-GB" sz="4000" dirty="0">
                <a:latin typeface="Calibri"/>
                <a:ea typeface="Calibri"/>
                <a:cs typeface="Calibri"/>
                <a:sym typeface="Calibri"/>
              </a:rPr>
              <a:t>SIGMUND FREUD</a:t>
            </a:r>
            <a:br>
              <a:rPr lang="en-GB" sz="4000" dirty="0">
                <a:latin typeface="Calibri"/>
                <a:ea typeface="Calibri"/>
                <a:cs typeface="Calibri"/>
                <a:sym typeface="Calibri"/>
              </a:rPr>
            </a:br>
            <a:br>
              <a:rPr lang="en-GB" sz="2000" dirty="0">
                <a:latin typeface="Calibri"/>
                <a:ea typeface="Calibri"/>
                <a:cs typeface="Calibri"/>
                <a:sym typeface="Calibri"/>
              </a:rPr>
            </a:br>
            <a:r>
              <a:rPr lang="en-GB" sz="4000" dirty="0">
                <a:latin typeface="Calibri"/>
                <a:ea typeface="Calibri"/>
                <a:cs typeface="Calibri"/>
                <a:sym typeface="Calibri"/>
              </a:rPr>
              <a:t>IS THERE MORE TO US THAN WE THINK?</a:t>
            </a:r>
            <a:br>
              <a:rPr lang="en-GB" sz="4000" dirty="0">
                <a:latin typeface="Calibri"/>
                <a:ea typeface="Calibri"/>
                <a:cs typeface="Calibri"/>
                <a:sym typeface="Calibri"/>
              </a:rPr>
            </a:br>
            <a:br>
              <a:rPr lang="en-GB" sz="2000" dirty="0">
                <a:latin typeface="Calibri"/>
                <a:ea typeface="Calibri"/>
                <a:cs typeface="Calibri"/>
                <a:sym typeface="Calibri"/>
              </a:rPr>
            </a:br>
            <a:r>
              <a:rPr lang="en-GB" sz="4000" dirty="0">
                <a:latin typeface="Calibri"/>
                <a:ea typeface="Calibri"/>
                <a:cs typeface="Calibri"/>
                <a:sym typeface="Calibri"/>
              </a:rPr>
              <a:t>(OR PERHAPS LESS?)</a:t>
            </a:r>
            <a:br>
              <a:rPr lang="en-GB" sz="4000" dirty="0">
                <a:latin typeface="Calibri"/>
                <a:ea typeface="Calibri"/>
                <a:cs typeface="Calibri"/>
                <a:sym typeface="Calibri"/>
              </a:rPr>
            </a:br>
            <a:endParaRPr sz="4000" dirty="0">
              <a:latin typeface="Calibri"/>
              <a:ea typeface="Calibri"/>
              <a:cs typeface="Calibri"/>
              <a:sym typeface="Calibri"/>
            </a:endParaRPr>
          </a:p>
        </p:txBody>
      </p:sp>
      <p:sp>
        <p:nvSpPr>
          <p:cNvPr id="112" name="Google Shape;112;p1"/>
          <p:cNvSpPr txBox="1">
            <a:spLocks noGrp="1"/>
          </p:cNvSpPr>
          <p:nvPr>
            <p:ph type="subTitle" idx="1"/>
          </p:nvPr>
        </p:nvSpPr>
        <p:spPr>
          <a:xfrm>
            <a:off x="1562100" y="4434348"/>
            <a:ext cx="9070848" cy="924233"/>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SzPts val="1600"/>
              <a:buNone/>
            </a:pPr>
            <a:r>
              <a:rPr lang="en-GB" dirty="0"/>
              <a:t>Presentation to Pinner Philosophy Group </a:t>
            </a:r>
          </a:p>
          <a:p>
            <a:pPr marL="0" lvl="0" indent="0" algn="ctr" rtl="0">
              <a:lnSpc>
                <a:spcPct val="100000"/>
              </a:lnSpc>
              <a:spcBef>
                <a:spcPts val="0"/>
              </a:spcBef>
              <a:spcAft>
                <a:spcPts val="0"/>
              </a:spcAft>
              <a:buSzPts val="1600"/>
              <a:buNone/>
            </a:pPr>
            <a:r>
              <a:rPr lang="en-GB" dirty="0"/>
              <a:t>3</a:t>
            </a:r>
            <a:r>
              <a:rPr lang="en-GB" baseline="30000" dirty="0"/>
              <a:t>rd</a:t>
            </a:r>
            <a:r>
              <a:rPr lang="en-GB" dirty="0"/>
              <a:t> December 2025</a:t>
            </a:r>
          </a:p>
          <a:p>
            <a:pPr marL="0" lvl="0" indent="0" algn="ctr" rtl="0">
              <a:lnSpc>
                <a:spcPct val="100000"/>
              </a:lnSpc>
              <a:spcBef>
                <a:spcPts val="0"/>
              </a:spcBef>
              <a:spcAft>
                <a:spcPts val="0"/>
              </a:spcAft>
              <a:buSzPts val="1600"/>
              <a:buNone/>
            </a:pPr>
            <a:r>
              <a:rPr lang="en-GB" dirty="0"/>
              <a:t>Peter Lawson</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6"/>
        <p:cNvGrpSpPr/>
        <p:nvPr/>
      </p:nvGrpSpPr>
      <p:grpSpPr>
        <a:xfrm>
          <a:off x="0" y="0"/>
          <a:ext cx="0" cy="0"/>
          <a:chOff x="0" y="0"/>
          <a:chExt cx="0" cy="0"/>
        </a:xfrm>
      </p:grpSpPr>
      <p:sp>
        <p:nvSpPr>
          <p:cNvPr id="117" name="Google Shape;117;p2"/>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118" name="Google Shape;118;p2"/>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119" name="Google Shape;119;p2"/>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120" name="Google Shape;120;p2"/>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121" name="Google Shape;121;p2"/>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The Central Question</a:t>
            </a:r>
            <a:r>
              <a:rPr lang="en-GB"/>
              <a:t> </a:t>
            </a:r>
            <a:endParaRPr>
              <a:solidFill>
                <a:srgbClr val="3F3F3F"/>
              </a:solidFill>
            </a:endParaRPr>
          </a:p>
        </p:txBody>
      </p:sp>
      <p:sp>
        <p:nvSpPr>
          <p:cNvPr id="122" name="Google Shape;122;p2"/>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182880" algn="l" rtl="0">
              <a:lnSpc>
                <a:spcPct val="100000"/>
              </a:lnSpc>
              <a:spcBef>
                <a:spcPts val="0"/>
              </a:spcBef>
              <a:spcAft>
                <a:spcPts val="0"/>
              </a:spcAft>
              <a:buSzPts val="1800"/>
              <a:buChar char="◦"/>
            </a:pPr>
            <a:r>
              <a:rPr lang="en-GB">
                <a:latin typeface="Calibri"/>
                <a:ea typeface="Calibri"/>
                <a:cs typeface="Calibri"/>
                <a:sym typeface="Calibri"/>
              </a:rPr>
              <a:t>The question has been asked as to whether the premise should be re-worded to, "Is there less to us than we think"?</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Although that reworded question might seem to mean the opposite, it can also be interpreted as the same question, alluding to the contention either way that what you see in another person, or what we see in ourselves, is not necessarily in line with reality.</a:t>
            </a:r>
            <a:endParaRPr/>
          </a:p>
          <a:p>
            <a:pPr marL="182880" lvl="0" indent="0" algn="l" rtl="0">
              <a:lnSpc>
                <a:spcPct val="100000"/>
              </a:lnSpc>
              <a:spcBef>
                <a:spcPts val="900"/>
              </a:spcBef>
              <a:spcAft>
                <a:spcPts val="0"/>
              </a:spcAft>
              <a:buSzPts val="1800"/>
              <a:buNone/>
            </a:pPr>
            <a:endParaRPr>
              <a:solidFill>
                <a:srgbClr val="3F3F3F"/>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6"/>
        <p:cNvGrpSpPr/>
        <p:nvPr/>
      </p:nvGrpSpPr>
      <p:grpSpPr>
        <a:xfrm>
          <a:off x="0" y="0"/>
          <a:ext cx="0" cy="0"/>
          <a:chOff x="0" y="0"/>
          <a:chExt cx="0" cy="0"/>
        </a:xfrm>
      </p:grpSpPr>
      <p:sp>
        <p:nvSpPr>
          <p:cNvPr id="127" name="Google Shape;127;p4"/>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128" name="Google Shape;128;p4"/>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129" name="Google Shape;129;p4"/>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130" name="Google Shape;130;p4"/>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131" name="Google Shape;131;p4"/>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Life &amp; Context </a:t>
            </a:r>
            <a:br>
              <a:rPr lang="en-GB" b="1"/>
            </a:br>
            <a:r>
              <a:rPr lang="en-GB" b="1"/>
              <a:t>(1856–1939)</a:t>
            </a:r>
            <a:r>
              <a:rPr lang="en-GB"/>
              <a:t> </a:t>
            </a:r>
            <a:endParaRPr>
              <a:solidFill>
                <a:srgbClr val="3F3F3F"/>
              </a:solidFill>
            </a:endParaRPr>
          </a:p>
        </p:txBody>
      </p:sp>
      <p:sp>
        <p:nvSpPr>
          <p:cNvPr id="132" name="Google Shape;132;p4"/>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182880" algn="l" rtl="0">
              <a:lnSpc>
                <a:spcPct val="100000"/>
              </a:lnSpc>
              <a:spcBef>
                <a:spcPts val="0"/>
              </a:spcBef>
              <a:spcAft>
                <a:spcPts val="0"/>
              </a:spcAft>
              <a:buSzPts val="1800"/>
              <a:buChar char="◦"/>
            </a:pPr>
            <a:r>
              <a:rPr lang="en-GB">
                <a:latin typeface="Calibri"/>
                <a:ea typeface="Calibri"/>
                <a:cs typeface="Calibri"/>
                <a:sym typeface="Calibri"/>
              </a:rPr>
              <a:t>Born in Moravia; raised in Vienna's Jewish community</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20 Maresfield Gardens, NW3 is a wonderful empirical backdrop</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Complex relationship with Judaism: described himself as a "godless Jew"</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Yet identified with Jewish intellectual traditions and Talmudic hermeneutics</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His emphasis on textual interpretation mirrors Jewish scholarship methods</a:t>
            </a:r>
            <a:endParaRPr/>
          </a:p>
          <a:p>
            <a:pPr marL="182880" lvl="0" indent="0" algn="l" rtl="0">
              <a:lnSpc>
                <a:spcPct val="100000"/>
              </a:lnSpc>
              <a:spcBef>
                <a:spcPts val="900"/>
              </a:spcBef>
              <a:spcAft>
                <a:spcPts val="0"/>
              </a:spcAft>
              <a:buSzPts val="1800"/>
              <a:buNone/>
            </a:pPr>
            <a:endParaRPr>
              <a:solidFill>
                <a:srgbClr val="3F3F3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6"/>
        <p:cNvGrpSpPr/>
        <p:nvPr/>
      </p:nvGrpSpPr>
      <p:grpSpPr>
        <a:xfrm>
          <a:off x="0" y="0"/>
          <a:ext cx="0" cy="0"/>
          <a:chOff x="0" y="0"/>
          <a:chExt cx="0" cy="0"/>
        </a:xfrm>
      </p:grpSpPr>
      <p:sp>
        <p:nvSpPr>
          <p:cNvPr id="137" name="Google Shape;137;p5"/>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138" name="Google Shape;138;p5"/>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139" name="Google Shape;139;p5"/>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140" name="Google Shape;140;p5"/>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141" name="Google Shape;141;p5"/>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Influence on Psychiatry</a:t>
            </a:r>
            <a:r>
              <a:rPr lang="en-GB"/>
              <a:t> </a:t>
            </a:r>
            <a:endParaRPr>
              <a:solidFill>
                <a:srgbClr val="3F3F3F"/>
              </a:solidFill>
            </a:endParaRPr>
          </a:p>
        </p:txBody>
      </p:sp>
      <p:sp>
        <p:nvSpPr>
          <p:cNvPr id="142" name="Google Shape;142;p5"/>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182880" algn="l" rtl="0">
              <a:lnSpc>
                <a:spcPct val="100000"/>
              </a:lnSpc>
              <a:spcBef>
                <a:spcPts val="0"/>
              </a:spcBef>
              <a:spcAft>
                <a:spcPts val="0"/>
              </a:spcAft>
              <a:buSzPts val="1800"/>
              <a:buChar char="◦"/>
            </a:pPr>
            <a:r>
              <a:rPr lang="en-GB">
                <a:latin typeface="Calibri"/>
                <a:ea typeface="Calibri"/>
                <a:cs typeface="Calibri"/>
                <a:sym typeface="Calibri"/>
              </a:rPr>
              <a:t>I often wonder how psychiatry and associated understandings about human beings would have been different had he not lived.</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I have similar thoughts about all sorts of individuals down the years. I often conjecture about there being and there having been non-existent individuals who might have lived and changed the world.</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British awareness of him might have been different had he not lived here at the very end of his life.</a:t>
            </a:r>
            <a:endParaRPr/>
          </a:p>
          <a:p>
            <a:pPr marL="182880" lvl="0" indent="0" algn="l" rtl="0">
              <a:lnSpc>
                <a:spcPct val="100000"/>
              </a:lnSpc>
              <a:spcBef>
                <a:spcPts val="900"/>
              </a:spcBef>
              <a:spcAft>
                <a:spcPts val="0"/>
              </a:spcAft>
              <a:buSzPts val="1800"/>
              <a:buNone/>
            </a:pPr>
            <a:endParaRPr>
              <a:solidFill>
                <a:srgbClr val="3F3F3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6"/>
          <p:cNvSpPr txBox="1">
            <a:spLocks noGrp="1"/>
          </p:cNvSpPr>
          <p:nvPr>
            <p:ph type="title"/>
          </p:nvPr>
        </p:nvSpPr>
        <p:spPr>
          <a:xfrm>
            <a:off x="1066800" y="642594"/>
            <a:ext cx="10058400" cy="13716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endParaRPr/>
          </a:p>
        </p:txBody>
      </p:sp>
      <p:pic>
        <p:nvPicPr>
          <p:cNvPr id="148" name="Google Shape;148;p6" descr="A couch with pillows on it&#10;&#10;Description automatically generated"/>
          <p:cNvPicPr preferRelativeResize="0">
            <a:picLocks noGrp="1"/>
          </p:cNvPicPr>
          <p:nvPr>
            <p:ph type="body" idx="1"/>
          </p:nvPr>
        </p:nvPicPr>
        <p:blipFill rotWithShape="1">
          <a:blip r:embed="rId3">
            <a:alphaModFix/>
          </a:blip>
          <a:srcRect/>
          <a:stretch/>
        </p:blipFill>
        <p:spPr>
          <a:xfrm>
            <a:off x="3324379" y="2103438"/>
            <a:ext cx="5543241" cy="3932237"/>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2"/>
        <p:cNvGrpSpPr/>
        <p:nvPr/>
      </p:nvGrpSpPr>
      <p:grpSpPr>
        <a:xfrm>
          <a:off x="0" y="0"/>
          <a:ext cx="0" cy="0"/>
          <a:chOff x="0" y="0"/>
          <a:chExt cx="0" cy="0"/>
        </a:xfrm>
      </p:grpSpPr>
      <p:sp>
        <p:nvSpPr>
          <p:cNvPr id="153" name="Google Shape;153;p7"/>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154" name="Google Shape;154;p7"/>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155" name="Google Shape;155;p7"/>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156" name="Google Shape;156;p7"/>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157" name="Google Shape;157;p7"/>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The Paradox: Breaking Down Preconception</a:t>
            </a:r>
            <a:r>
              <a:rPr lang="en-GB"/>
              <a:t> </a:t>
            </a:r>
            <a:endParaRPr>
              <a:solidFill>
                <a:srgbClr val="3F3F3F"/>
              </a:solidFill>
            </a:endParaRPr>
          </a:p>
        </p:txBody>
      </p:sp>
      <p:sp>
        <p:nvSpPr>
          <p:cNvPr id="158" name="Google Shape;158;p7"/>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0" algn="l" rtl="0">
              <a:lnSpc>
                <a:spcPct val="100000"/>
              </a:lnSpc>
              <a:spcBef>
                <a:spcPts val="0"/>
              </a:spcBef>
              <a:spcAft>
                <a:spcPts val="0"/>
              </a:spcAft>
              <a:buSzPts val="1800"/>
              <a:buNone/>
            </a:pPr>
            <a:endParaRPr>
              <a:latin typeface="Calibri"/>
              <a:ea typeface="Calibri"/>
              <a:cs typeface="Calibri"/>
              <a:sym typeface="Calibri"/>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There is a fascinating disjunction: he breaks down preconception in his patients and facilitates the emergence of a new gestalt within them, yet hangs rigidly onto his own diagnostic frameworks.</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He allows himself to be hidebound by learnt attitudes and behaviours, while proscribing the same in his patients. How well did he even know himself?</a:t>
            </a:r>
            <a:endParaRPr/>
          </a:p>
          <a:p>
            <a:pPr marL="182880" lvl="0" indent="0" algn="l" rtl="0">
              <a:lnSpc>
                <a:spcPct val="100000"/>
              </a:lnSpc>
              <a:spcBef>
                <a:spcPts val="900"/>
              </a:spcBef>
              <a:spcAft>
                <a:spcPts val="0"/>
              </a:spcAft>
              <a:buSzPts val="1800"/>
              <a:buNone/>
            </a:pPr>
            <a:endParaRPr>
              <a:latin typeface="Calibri"/>
              <a:ea typeface="Calibri"/>
              <a:cs typeface="Calibri"/>
              <a:sym typeface="Calibri"/>
            </a:endParaRPr>
          </a:p>
          <a:p>
            <a:pPr marL="182880" lvl="0" indent="0" algn="l" rtl="0">
              <a:lnSpc>
                <a:spcPct val="100000"/>
              </a:lnSpc>
              <a:spcBef>
                <a:spcPts val="900"/>
              </a:spcBef>
              <a:spcAft>
                <a:spcPts val="0"/>
              </a:spcAft>
              <a:buSzPts val="1800"/>
              <a:buNone/>
            </a:pPr>
            <a:endParaRPr>
              <a:solidFill>
                <a:srgbClr val="3F3F3F"/>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2"/>
        <p:cNvGrpSpPr/>
        <p:nvPr/>
      </p:nvGrpSpPr>
      <p:grpSpPr>
        <a:xfrm>
          <a:off x="0" y="0"/>
          <a:ext cx="0" cy="0"/>
          <a:chOff x="0" y="0"/>
          <a:chExt cx="0" cy="0"/>
        </a:xfrm>
      </p:grpSpPr>
      <p:sp>
        <p:nvSpPr>
          <p:cNvPr id="163" name="Google Shape;163;p8"/>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164" name="Google Shape;164;p8"/>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165" name="Google Shape;165;p8"/>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166" name="Google Shape;166;p8"/>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167" name="Google Shape;167;p8"/>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His Own Childhood</a:t>
            </a:r>
            <a:r>
              <a:rPr lang="en-GB"/>
              <a:t> </a:t>
            </a:r>
            <a:endParaRPr>
              <a:solidFill>
                <a:srgbClr val="3F3F3F"/>
              </a:solidFill>
            </a:endParaRPr>
          </a:p>
        </p:txBody>
      </p:sp>
      <p:sp>
        <p:nvSpPr>
          <p:cNvPr id="168" name="Google Shape;168;p8"/>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182880" algn="l" rtl="0">
              <a:lnSpc>
                <a:spcPct val="100000"/>
              </a:lnSpc>
              <a:spcBef>
                <a:spcPts val="0"/>
              </a:spcBef>
              <a:spcAft>
                <a:spcPts val="0"/>
              </a:spcAft>
              <a:buSzPts val="1800"/>
              <a:buChar char="◦"/>
            </a:pPr>
            <a:r>
              <a:rPr lang="en-GB">
                <a:latin typeface="Calibri"/>
                <a:ea typeface="Calibri"/>
                <a:cs typeface="Calibri"/>
                <a:sym typeface="Calibri"/>
              </a:rPr>
              <a:t>Eight children in the family, six siblings</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Sigmund had his own room in a 3-bedroom apartment</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As a child he complained about noise of his sister's piano practice</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The bulky Steinway was gone in 24 hours</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It was said he never questioned his own solipsism in this and other connections</a:t>
            </a:r>
            <a:endParaRPr/>
          </a:p>
          <a:p>
            <a:pPr marL="182880" lvl="0" indent="0" algn="l" rtl="0">
              <a:lnSpc>
                <a:spcPct val="100000"/>
              </a:lnSpc>
              <a:spcBef>
                <a:spcPts val="900"/>
              </a:spcBef>
              <a:spcAft>
                <a:spcPts val="0"/>
              </a:spcAft>
              <a:buSzPts val="1800"/>
              <a:buNone/>
            </a:pPr>
            <a:endParaRPr>
              <a:solidFill>
                <a:srgbClr val="3F3F3F"/>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9"/>
          <p:cNvSpPr txBox="1">
            <a:spLocks noGrp="1"/>
          </p:cNvSpPr>
          <p:nvPr>
            <p:ph type="title"/>
          </p:nvPr>
        </p:nvSpPr>
        <p:spPr>
          <a:xfrm>
            <a:off x="1066800" y="642594"/>
            <a:ext cx="10058400" cy="13716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endParaRPr/>
          </a:p>
        </p:txBody>
      </p:sp>
      <p:pic>
        <p:nvPicPr>
          <p:cNvPr id="174" name="Google Shape;174;p9" descr="A person with a beard and mustache wearing a suit&#10;&#10;Description automatically generated"/>
          <p:cNvPicPr preferRelativeResize="0">
            <a:picLocks noGrp="1"/>
          </p:cNvPicPr>
          <p:nvPr>
            <p:ph type="body" idx="1"/>
          </p:nvPr>
        </p:nvPicPr>
        <p:blipFill rotWithShape="1">
          <a:blip r:embed="rId3">
            <a:alphaModFix/>
          </a:blip>
          <a:srcRect/>
          <a:stretch/>
        </p:blipFill>
        <p:spPr>
          <a:xfrm>
            <a:off x="4658394" y="2103438"/>
            <a:ext cx="2875212" cy="3932237"/>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10"/>
          <p:cNvSpPr txBox="1">
            <a:spLocks noGrp="1"/>
          </p:cNvSpPr>
          <p:nvPr>
            <p:ph type="title"/>
          </p:nvPr>
        </p:nvSpPr>
        <p:spPr>
          <a:xfrm>
            <a:off x="1066800" y="642594"/>
            <a:ext cx="10058400" cy="13716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endParaRPr/>
          </a:p>
        </p:txBody>
      </p:sp>
      <p:pic>
        <p:nvPicPr>
          <p:cNvPr id="180" name="Google Shape;180;p10" descr="A person in a suit holding a cigar&#10;&#10;Description automatically generated"/>
          <p:cNvPicPr preferRelativeResize="0">
            <a:picLocks noGrp="1"/>
          </p:cNvPicPr>
          <p:nvPr>
            <p:ph type="body" idx="1"/>
          </p:nvPr>
        </p:nvPicPr>
        <p:blipFill rotWithShape="1">
          <a:blip r:embed="rId3">
            <a:alphaModFix/>
          </a:blip>
          <a:srcRect/>
          <a:stretch/>
        </p:blipFill>
        <p:spPr>
          <a:xfrm>
            <a:off x="4550572" y="2103438"/>
            <a:ext cx="3090856" cy="3932237"/>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11"/>
          <p:cNvSpPr txBox="1">
            <a:spLocks noGrp="1"/>
          </p:cNvSpPr>
          <p:nvPr>
            <p:ph type="title"/>
          </p:nvPr>
        </p:nvSpPr>
        <p:spPr>
          <a:xfrm>
            <a:off x="1066800" y="642594"/>
            <a:ext cx="10058400" cy="13716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a:t>20 Maresfield Gardens</a:t>
            </a:r>
            <a:endParaRPr/>
          </a:p>
        </p:txBody>
      </p:sp>
      <p:pic>
        <p:nvPicPr>
          <p:cNvPr id="186" name="Google Shape;186;p11" descr="A brick house with a tree in front of it&#10;&#10;Description automatically generated"/>
          <p:cNvPicPr preferRelativeResize="0">
            <a:picLocks noGrp="1"/>
          </p:cNvPicPr>
          <p:nvPr>
            <p:ph type="body" idx="1"/>
          </p:nvPr>
        </p:nvPicPr>
        <p:blipFill rotWithShape="1">
          <a:blip r:embed="rId3">
            <a:alphaModFix/>
          </a:blip>
          <a:srcRect/>
          <a:stretch/>
        </p:blipFill>
        <p:spPr>
          <a:xfrm>
            <a:off x="4064000" y="2418556"/>
            <a:ext cx="4064000" cy="33020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0"/>
        <p:cNvGrpSpPr/>
        <p:nvPr/>
      </p:nvGrpSpPr>
      <p:grpSpPr>
        <a:xfrm>
          <a:off x="0" y="0"/>
          <a:ext cx="0" cy="0"/>
          <a:chOff x="0" y="0"/>
          <a:chExt cx="0" cy="0"/>
        </a:xfrm>
      </p:grpSpPr>
      <p:sp>
        <p:nvSpPr>
          <p:cNvPr id="191" name="Google Shape;191;p12"/>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192" name="Google Shape;192;p12"/>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193" name="Google Shape;193;p12"/>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194" name="Google Shape;194;p12"/>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195" name="Google Shape;195;p12"/>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Early Influence: Jean-Martin Charcot</a:t>
            </a:r>
            <a:r>
              <a:rPr lang="en-GB"/>
              <a:t> </a:t>
            </a:r>
            <a:endParaRPr>
              <a:solidFill>
                <a:srgbClr val="3F3F3F"/>
              </a:solidFill>
            </a:endParaRPr>
          </a:p>
        </p:txBody>
      </p:sp>
      <p:sp>
        <p:nvSpPr>
          <p:cNvPr id="196" name="Google Shape;196;p12"/>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182880" algn="l" rtl="0">
              <a:lnSpc>
                <a:spcPct val="100000"/>
              </a:lnSpc>
              <a:spcBef>
                <a:spcPts val="0"/>
              </a:spcBef>
              <a:spcAft>
                <a:spcPts val="0"/>
              </a:spcAft>
              <a:buSzPts val="1800"/>
              <a:buChar char="◦"/>
            </a:pPr>
            <a:r>
              <a:rPr lang="en-GB">
                <a:latin typeface="Calibri"/>
                <a:ea typeface="Calibri"/>
                <a:cs typeface="Calibri"/>
                <a:sym typeface="Calibri"/>
              </a:rPr>
              <a:t>Freud started in neurology</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Spent several months at age 29 studying under Charcot in Paris</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Developed understanding of hysteria and hypnosis</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He called his first son Jean-Martin</a:t>
            </a:r>
            <a:endParaRPr/>
          </a:p>
          <a:p>
            <a:pPr marL="182880" lvl="0" indent="0" algn="l" rtl="0">
              <a:lnSpc>
                <a:spcPct val="100000"/>
              </a:lnSpc>
              <a:spcBef>
                <a:spcPts val="900"/>
              </a:spcBef>
              <a:spcAft>
                <a:spcPts val="0"/>
              </a:spcAft>
              <a:buSzPts val="1800"/>
              <a:buNone/>
            </a:pPr>
            <a:endParaRPr>
              <a:solidFill>
                <a:srgbClr val="3F3F3F"/>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13"/>
          <p:cNvSpPr txBox="1">
            <a:spLocks noGrp="1"/>
          </p:cNvSpPr>
          <p:nvPr>
            <p:ph type="title"/>
          </p:nvPr>
        </p:nvSpPr>
        <p:spPr>
          <a:xfrm>
            <a:off x="1066800" y="642594"/>
            <a:ext cx="10058400" cy="13716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a:t>J-M Charcot</a:t>
            </a:r>
            <a:endParaRPr/>
          </a:p>
        </p:txBody>
      </p:sp>
      <p:pic>
        <p:nvPicPr>
          <p:cNvPr id="202" name="Google Shape;202;p13" descr="A person in a black and white photo&#10;&#10;Description automatically generated"/>
          <p:cNvPicPr preferRelativeResize="0">
            <a:picLocks noGrp="1"/>
          </p:cNvPicPr>
          <p:nvPr>
            <p:ph type="body" idx="1"/>
          </p:nvPr>
        </p:nvPicPr>
        <p:blipFill rotWithShape="1">
          <a:blip r:embed="rId3">
            <a:alphaModFix/>
          </a:blip>
          <a:srcRect/>
          <a:stretch/>
        </p:blipFill>
        <p:spPr>
          <a:xfrm>
            <a:off x="4662770" y="2103438"/>
            <a:ext cx="2866460" cy="3932237"/>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6"/>
        <p:cNvGrpSpPr/>
        <p:nvPr/>
      </p:nvGrpSpPr>
      <p:grpSpPr>
        <a:xfrm>
          <a:off x="0" y="0"/>
          <a:ext cx="0" cy="0"/>
          <a:chOff x="0" y="0"/>
          <a:chExt cx="0" cy="0"/>
        </a:xfrm>
      </p:grpSpPr>
      <p:sp>
        <p:nvSpPr>
          <p:cNvPr id="207" name="Google Shape;207;p14"/>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08" name="Google Shape;208;p14"/>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09" name="Google Shape;209;p14"/>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210" name="Google Shape;210;p14"/>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211" name="Google Shape;211;p14"/>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The Shift: Neurology to Psychology</a:t>
            </a:r>
            <a:r>
              <a:rPr lang="en-GB"/>
              <a:t> </a:t>
            </a:r>
            <a:endParaRPr>
              <a:solidFill>
                <a:srgbClr val="3F3F3F"/>
              </a:solidFill>
            </a:endParaRPr>
          </a:p>
        </p:txBody>
      </p:sp>
      <p:sp>
        <p:nvSpPr>
          <p:cNvPr id="212" name="Google Shape;212;p14"/>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182880" algn="l" rtl="0">
              <a:lnSpc>
                <a:spcPct val="100000"/>
              </a:lnSpc>
              <a:spcBef>
                <a:spcPts val="0"/>
              </a:spcBef>
              <a:spcAft>
                <a:spcPts val="0"/>
              </a:spcAft>
              <a:buSzPts val="1800"/>
              <a:buChar char="◦"/>
            </a:pPr>
            <a:r>
              <a:rPr lang="en-GB" b="1">
                <a:latin typeface="Calibri"/>
                <a:ea typeface="Calibri"/>
                <a:cs typeface="Calibri"/>
                <a:sym typeface="Calibri"/>
              </a:rPr>
              <a:t>Legitimising psychological causes:</a:t>
            </a:r>
            <a:r>
              <a:rPr lang="en-GB">
                <a:latin typeface="Calibri"/>
                <a:ea typeface="Calibri"/>
                <a:cs typeface="Calibri"/>
                <a:sym typeface="Calibri"/>
              </a:rPr>
              <a:t> Physical and organic illness have psychological roots. Essential relationship between auto-suggestion and pathology.</a:t>
            </a:r>
            <a:endParaRPr/>
          </a:p>
          <a:p>
            <a:pPr marL="182880" lvl="0" indent="-182880" algn="l" rtl="0">
              <a:lnSpc>
                <a:spcPct val="100000"/>
              </a:lnSpc>
              <a:spcBef>
                <a:spcPts val="900"/>
              </a:spcBef>
              <a:spcAft>
                <a:spcPts val="0"/>
              </a:spcAft>
              <a:buSzPts val="1800"/>
              <a:buChar char="◦"/>
            </a:pPr>
            <a:r>
              <a:rPr lang="en-GB" b="1">
                <a:latin typeface="Calibri"/>
                <a:ea typeface="Calibri"/>
                <a:cs typeface="Calibri"/>
                <a:sym typeface="Calibri"/>
              </a:rPr>
              <a:t>Power of the unconscious:</a:t>
            </a:r>
            <a:r>
              <a:rPr lang="en-GB">
                <a:latin typeface="Calibri"/>
                <a:ea typeface="Calibri"/>
                <a:cs typeface="Calibri"/>
                <a:sym typeface="Calibri"/>
              </a:rPr>
              <a:t> Half the time we've no idea why we feel as we do—a hijacking of consciousness and physical body.</a:t>
            </a:r>
            <a:endParaRPr/>
          </a:p>
          <a:p>
            <a:pPr marL="182880" lvl="0" indent="-182880" algn="l" rtl="0">
              <a:lnSpc>
                <a:spcPct val="100000"/>
              </a:lnSpc>
              <a:spcBef>
                <a:spcPts val="900"/>
              </a:spcBef>
              <a:spcAft>
                <a:spcPts val="0"/>
              </a:spcAft>
              <a:buSzPts val="1800"/>
              <a:buChar char="◦"/>
            </a:pPr>
            <a:r>
              <a:rPr lang="en-GB" b="1">
                <a:latin typeface="Calibri"/>
                <a:ea typeface="Calibri"/>
                <a:cs typeface="Calibri"/>
                <a:sym typeface="Calibri"/>
              </a:rPr>
              <a:t>The talking cure:</a:t>
            </a:r>
            <a:r>
              <a:rPr lang="en-GB">
                <a:latin typeface="Calibri"/>
                <a:ea typeface="Calibri"/>
                <a:cs typeface="Calibri"/>
                <a:sym typeface="Calibri"/>
              </a:rPr>
              <a:t> The mapping of id, ego and superego. Structure and dynamics of the self.</a:t>
            </a:r>
            <a:endParaRPr/>
          </a:p>
          <a:p>
            <a:pPr marL="182880" lvl="0" indent="0" algn="l" rtl="0">
              <a:lnSpc>
                <a:spcPct val="100000"/>
              </a:lnSpc>
              <a:spcBef>
                <a:spcPts val="900"/>
              </a:spcBef>
              <a:spcAft>
                <a:spcPts val="0"/>
              </a:spcAft>
              <a:buSzPts val="1800"/>
              <a:buNone/>
            </a:pPr>
            <a:endParaRPr>
              <a:solidFill>
                <a:srgbClr val="3F3F3F"/>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6"/>
        <p:cNvGrpSpPr/>
        <p:nvPr/>
      </p:nvGrpSpPr>
      <p:grpSpPr>
        <a:xfrm>
          <a:off x="0" y="0"/>
          <a:ext cx="0" cy="0"/>
          <a:chOff x="0" y="0"/>
          <a:chExt cx="0" cy="0"/>
        </a:xfrm>
      </p:grpSpPr>
      <p:sp>
        <p:nvSpPr>
          <p:cNvPr id="217" name="Google Shape;217;p15"/>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18" name="Google Shape;218;p15"/>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19" name="Google Shape;219;p15"/>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220" name="Google Shape;220;p15"/>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221" name="Google Shape;221;p15"/>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The Body and Frame of Mind</a:t>
            </a:r>
            <a:r>
              <a:rPr lang="en-GB"/>
              <a:t> </a:t>
            </a:r>
            <a:endParaRPr>
              <a:solidFill>
                <a:srgbClr val="3F3F3F"/>
              </a:solidFill>
            </a:endParaRPr>
          </a:p>
        </p:txBody>
      </p:sp>
      <p:sp>
        <p:nvSpPr>
          <p:cNvPr id="222" name="Google Shape;222;p15"/>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182880" algn="l" rtl="0">
              <a:lnSpc>
                <a:spcPct val="100000"/>
              </a:lnSpc>
              <a:spcBef>
                <a:spcPts val="0"/>
              </a:spcBef>
              <a:spcAft>
                <a:spcPts val="0"/>
              </a:spcAft>
              <a:buSzPts val="1800"/>
              <a:buChar char="◦"/>
            </a:pPr>
            <a:r>
              <a:rPr lang="en-GB">
                <a:latin typeface="Calibri"/>
                <a:ea typeface="Calibri"/>
                <a:cs typeface="Calibri"/>
                <a:sym typeface="Calibri"/>
              </a:rPr>
              <a:t>We all know that the body can change its constitution derivative from frame of mind: headaches, arousal, bowel movement, sweating.</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From the moment Freud began using hypnosis, mainly treating "hysterical women", he claimed he cured them. Symptoms have causes that are not physical.</a:t>
            </a:r>
            <a:endParaRPr/>
          </a:p>
          <a:p>
            <a:pPr marL="182880" lvl="0" indent="0" algn="l" rtl="0">
              <a:lnSpc>
                <a:spcPct val="100000"/>
              </a:lnSpc>
              <a:spcBef>
                <a:spcPts val="900"/>
              </a:spcBef>
              <a:spcAft>
                <a:spcPts val="0"/>
              </a:spcAft>
              <a:buSzPts val="1800"/>
              <a:buNone/>
            </a:pPr>
            <a:endParaRPr>
              <a:solidFill>
                <a:srgbClr val="3F3F3F"/>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6"/>
        <p:cNvGrpSpPr/>
        <p:nvPr/>
      </p:nvGrpSpPr>
      <p:grpSpPr>
        <a:xfrm>
          <a:off x="0" y="0"/>
          <a:ext cx="0" cy="0"/>
          <a:chOff x="0" y="0"/>
          <a:chExt cx="0" cy="0"/>
        </a:xfrm>
      </p:grpSpPr>
      <p:sp>
        <p:nvSpPr>
          <p:cNvPr id="227" name="Google Shape;227;p16"/>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28" name="Google Shape;228;p16"/>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29" name="Google Shape;229;p16"/>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230" name="Google Shape;230;p16"/>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231" name="Google Shape;231;p16"/>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On Hysteria</a:t>
            </a:r>
            <a:r>
              <a:rPr lang="en-GB"/>
              <a:t> </a:t>
            </a:r>
            <a:endParaRPr>
              <a:solidFill>
                <a:srgbClr val="3F3F3F"/>
              </a:solidFill>
            </a:endParaRPr>
          </a:p>
        </p:txBody>
      </p:sp>
      <p:sp>
        <p:nvSpPr>
          <p:cNvPr id="232" name="Google Shape;232;p16"/>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182880" algn="l" rtl="0">
              <a:lnSpc>
                <a:spcPct val="100000"/>
              </a:lnSpc>
              <a:spcBef>
                <a:spcPts val="0"/>
              </a:spcBef>
              <a:spcAft>
                <a:spcPts val="0"/>
              </a:spcAft>
              <a:buSzPts val="1800"/>
              <a:buChar char="◦"/>
            </a:pPr>
            <a:r>
              <a:rPr lang="en-GB">
                <a:latin typeface="Calibri"/>
                <a:ea typeface="Calibri"/>
                <a:cs typeface="Calibri"/>
                <a:sym typeface="Calibri"/>
              </a:rPr>
              <a:t>Hysteria: not just in a philological sense, but in a semantic one too—is this word misogynistic?</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What about emotional gerrymandering in the attribution of hysteria? Good Friday story.</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Symptoms have causes that are not physical . (Holland &amp; Barratt story)</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While in France, Freud could not persuade Parisians he was speaking comprehensible French. (Speak more loudly; they’ll understand.)</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Once again, how well did he even know himself?</a:t>
            </a:r>
            <a:endParaRPr/>
          </a:p>
          <a:p>
            <a:pPr marL="182880" lvl="0" indent="0" algn="l" rtl="0">
              <a:lnSpc>
                <a:spcPct val="100000"/>
              </a:lnSpc>
              <a:spcBef>
                <a:spcPts val="900"/>
              </a:spcBef>
              <a:spcAft>
                <a:spcPts val="0"/>
              </a:spcAft>
              <a:buSzPts val="1800"/>
              <a:buNone/>
            </a:pPr>
            <a:endParaRPr>
              <a:solidFill>
                <a:srgbClr val="3F3F3F"/>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36"/>
        <p:cNvGrpSpPr/>
        <p:nvPr/>
      </p:nvGrpSpPr>
      <p:grpSpPr>
        <a:xfrm>
          <a:off x="0" y="0"/>
          <a:ext cx="0" cy="0"/>
          <a:chOff x="0" y="0"/>
          <a:chExt cx="0" cy="0"/>
        </a:xfrm>
      </p:grpSpPr>
      <p:sp>
        <p:nvSpPr>
          <p:cNvPr id="237" name="Google Shape;237;p17"/>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38" name="Google Shape;238;p17"/>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39" name="Google Shape;239;p17"/>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240" name="Google Shape;240;p17"/>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241" name="Google Shape;241;p17"/>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000"/>
              <a:buFont typeface="Century Gothic"/>
              <a:buNone/>
            </a:pPr>
            <a:r>
              <a:rPr lang="en-GB" sz="4000" b="1"/>
              <a:t>Psychosexual Development (Controversial)</a:t>
            </a:r>
            <a:r>
              <a:rPr lang="en-GB" sz="4000"/>
              <a:t> </a:t>
            </a:r>
            <a:endParaRPr sz="4000">
              <a:solidFill>
                <a:srgbClr val="3F3F3F"/>
              </a:solidFill>
            </a:endParaRPr>
          </a:p>
        </p:txBody>
      </p:sp>
      <p:sp>
        <p:nvSpPr>
          <p:cNvPr id="242" name="Google Shape;242;p17"/>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182880" algn="l" rtl="0">
              <a:lnSpc>
                <a:spcPct val="100000"/>
              </a:lnSpc>
              <a:spcBef>
                <a:spcPts val="0"/>
              </a:spcBef>
              <a:spcAft>
                <a:spcPts val="0"/>
              </a:spcAft>
              <a:buSzPts val="1800"/>
              <a:buChar char="◦"/>
            </a:pPr>
            <a:r>
              <a:rPr lang="en-GB">
                <a:latin typeface="Calibri"/>
                <a:ea typeface="Calibri"/>
                <a:cs typeface="Calibri"/>
                <a:sym typeface="Calibri"/>
              </a:rPr>
              <a:t>The psychosexual stages of development have taken the most notable kicking. Much of this is conjectural at best.</a:t>
            </a:r>
            <a:endParaRPr/>
          </a:p>
          <a:p>
            <a:pPr marL="182880" lvl="0" indent="-182880" algn="l" rtl="0">
              <a:lnSpc>
                <a:spcPct val="100000"/>
              </a:lnSpc>
              <a:spcBef>
                <a:spcPts val="900"/>
              </a:spcBef>
              <a:spcAft>
                <a:spcPts val="0"/>
              </a:spcAft>
              <a:buSzPts val="1800"/>
              <a:buChar char="◦"/>
            </a:pPr>
            <a:r>
              <a:rPr lang="en-GB" b="1">
                <a:latin typeface="Calibri"/>
                <a:ea typeface="Calibri"/>
                <a:cs typeface="Calibri"/>
                <a:sym typeface="Calibri"/>
              </a:rPr>
              <a:t>The Oral Phase:</a:t>
            </a:r>
            <a:r>
              <a:rPr lang="en-GB">
                <a:latin typeface="Calibri"/>
                <a:ea typeface="Calibri"/>
                <a:cs typeface="Calibri"/>
                <a:sym typeface="Calibri"/>
              </a:rPr>
              <a:t> First of all. Taking pleasure from operating via the mouth. Various embodiments: sucking, eating, shouting, etc.</a:t>
            </a:r>
            <a:endParaRPr/>
          </a:p>
          <a:p>
            <a:pPr marL="182880" lvl="0" indent="-182880" algn="l" rtl="0">
              <a:lnSpc>
                <a:spcPct val="100000"/>
              </a:lnSpc>
              <a:spcBef>
                <a:spcPts val="900"/>
              </a:spcBef>
              <a:spcAft>
                <a:spcPts val="0"/>
              </a:spcAft>
              <a:buSzPts val="1800"/>
              <a:buChar char="◦"/>
            </a:pPr>
            <a:r>
              <a:rPr lang="en-GB" b="1">
                <a:latin typeface="Calibri"/>
                <a:ea typeface="Calibri"/>
                <a:cs typeface="Calibri"/>
                <a:sym typeface="Calibri"/>
              </a:rPr>
              <a:t>The Anal Stage (1 to 3 years):</a:t>
            </a:r>
            <a:r>
              <a:rPr lang="en-GB">
                <a:latin typeface="Calibri"/>
                <a:ea typeface="Calibri"/>
                <a:cs typeface="Calibri"/>
                <a:sym typeface="Calibri"/>
              </a:rPr>
              <a:t> Anally retentive and expulsive. There is more sense here. Strange that the word 'anal' is so much a part of contemporary language.</a:t>
            </a:r>
            <a:endParaRPr/>
          </a:p>
          <a:p>
            <a:pPr marL="182880" lvl="0" indent="0" algn="l" rtl="0">
              <a:lnSpc>
                <a:spcPct val="100000"/>
              </a:lnSpc>
              <a:spcBef>
                <a:spcPts val="900"/>
              </a:spcBef>
              <a:spcAft>
                <a:spcPts val="0"/>
              </a:spcAft>
              <a:buSzPts val="1800"/>
              <a:buNone/>
            </a:pPr>
            <a:endParaRPr>
              <a:solidFill>
                <a:srgbClr val="3F3F3F"/>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6"/>
        <p:cNvGrpSpPr/>
        <p:nvPr/>
      </p:nvGrpSpPr>
      <p:grpSpPr>
        <a:xfrm>
          <a:off x="0" y="0"/>
          <a:ext cx="0" cy="0"/>
          <a:chOff x="0" y="0"/>
          <a:chExt cx="0" cy="0"/>
        </a:xfrm>
      </p:grpSpPr>
      <p:sp>
        <p:nvSpPr>
          <p:cNvPr id="247" name="Google Shape;247;p18"/>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48" name="Google Shape;248;p18"/>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49" name="Google Shape;249;p18"/>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250" name="Google Shape;250;p18"/>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251" name="Google Shape;251;p18"/>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On Anal Retentiveness</a:t>
            </a:r>
            <a:r>
              <a:rPr lang="en-GB"/>
              <a:t> </a:t>
            </a:r>
            <a:endParaRPr>
              <a:solidFill>
                <a:srgbClr val="3F3F3F"/>
              </a:solidFill>
            </a:endParaRPr>
          </a:p>
        </p:txBody>
      </p:sp>
      <p:sp>
        <p:nvSpPr>
          <p:cNvPr id="252" name="Google Shape;252;p18"/>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182880" algn="l" rtl="0">
              <a:lnSpc>
                <a:spcPct val="100000"/>
              </a:lnSpc>
              <a:spcBef>
                <a:spcPts val="0"/>
              </a:spcBef>
              <a:spcAft>
                <a:spcPts val="0"/>
              </a:spcAft>
              <a:buSzPts val="1800"/>
              <a:buChar char="◦"/>
            </a:pPr>
            <a:r>
              <a:rPr lang="en-GB">
                <a:latin typeface="Calibri"/>
                <a:ea typeface="Calibri"/>
                <a:cs typeface="Calibri"/>
                <a:sym typeface="Calibri"/>
              </a:rPr>
              <a:t>Some have argued that capitalism—while being entirely defensible economically—can easily subside into, and be attributed to, retentiveness.</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Computers can be said to be retentive of information; a useful paradigm to see the positives and negatives.</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Freud argued that retentiveness is not just a constipational negative.</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It can be positive, acting as a repository allowing the child to be a mannequin and make of him or herself what they will.</a:t>
            </a:r>
            <a:endParaRPr/>
          </a:p>
          <a:p>
            <a:pPr marL="182880" lvl="0" indent="0" algn="l" rtl="0">
              <a:lnSpc>
                <a:spcPct val="100000"/>
              </a:lnSpc>
              <a:spcBef>
                <a:spcPts val="900"/>
              </a:spcBef>
              <a:spcAft>
                <a:spcPts val="0"/>
              </a:spcAft>
              <a:buSzPts val="1800"/>
              <a:buNone/>
            </a:pPr>
            <a:endParaRPr>
              <a:solidFill>
                <a:srgbClr val="3F3F3F"/>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6"/>
        <p:cNvGrpSpPr/>
        <p:nvPr/>
      </p:nvGrpSpPr>
      <p:grpSpPr>
        <a:xfrm>
          <a:off x="0" y="0"/>
          <a:ext cx="0" cy="0"/>
          <a:chOff x="0" y="0"/>
          <a:chExt cx="0" cy="0"/>
        </a:xfrm>
      </p:grpSpPr>
      <p:sp>
        <p:nvSpPr>
          <p:cNvPr id="257" name="Google Shape;257;p19"/>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58" name="Google Shape;258;p19"/>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59" name="Google Shape;259;p19"/>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260" name="Google Shape;260;p19"/>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261" name="Google Shape;261;p19"/>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The Phallic Stage</a:t>
            </a:r>
            <a:r>
              <a:rPr lang="en-GB"/>
              <a:t> </a:t>
            </a:r>
            <a:endParaRPr>
              <a:solidFill>
                <a:srgbClr val="3F3F3F"/>
              </a:solidFill>
            </a:endParaRPr>
          </a:p>
        </p:txBody>
      </p:sp>
      <p:sp>
        <p:nvSpPr>
          <p:cNvPr id="262" name="Google Shape;262;p19"/>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182880" algn="l" rtl="0">
              <a:lnSpc>
                <a:spcPct val="100000"/>
              </a:lnSpc>
              <a:spcBef>
                <a:spcPts val="0"/>
              </a:spcBef>
              <a:spcAft>
                <a:spcPts val="0"/>
              </a:spcAft>
              <a:buSzPts val="1800"/>
              <a:buChar char="◦"/>
            </a:pPr>
            <a:r>
              <a:rPr lang="en-GB">
                <a:latin typeface="Calibri"/>
                <a:ea typeface="Calibri"/>
                <a:cs typeface="Calibri"/>
                <a:sym typeface="Calibri"/>
              </a:rPr>
              <a:t>Ages 3 to 6, with the Oedipal/Electra stage beginning at ages 4 or 5 in boys</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Sexual desire is desire to possess</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Father as rival; father senses and fears castration</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This impedes the father/son relationship</a:t>
            </a:r>
            <a:endParaRPr/>
          </a:p>
          <a:p>
            <a:pPr marL="182880" lvl="0" indent="0" algn="l" rtl="0">
              <a:lnSpc>
                <a:spcPct val="100000"/>
              </a:lnSpc>
              <a:spcBef>
                <a:spcPts val="900"/>
              </a:spcBef>
              <a:spcAft>
                <a:spcPts val="0"/>
              </a:spcAft>
              <a:buSzPts val="1800"/>
              <a:buNone/>
            </a:pPr>
            <a:endParaRPr>
              <a:solidFill>
                <a:srgbClr val="3F3F3F"/>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Google Shape;267;p20"/>
          <p:cNvSpPr txBox="1">
            <a:spLocks noGrp="1"/>
          </p:cNvSpPr>
          <p:nvPr>
            <p:ph type="title"/>
          </p:nvPr>
        </p:nvSpPr>
        <p:spPr>
          <a:xfrm>
            <a:off x="1066800" y="642594"/>
            <a:ext cx="10058400" cy="13716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endParaRPr/>
          </a:p>
        </p:txBody>
      </p:sp>
      <p:pic>
        <p:nvPicPr>
          <p:cNvPr id="268" name="Google Shape;268;p20" descr="A pink triangle with a person in a suit and tie&#10;&#10;Description automatically generated"/>
          <p:cNvPicPr preferRelativeResize="0">
            <a:picLocks noGrp="1"/>
          </p:cNvPicPr>
          <p:nvPr>
            <p:ph type="body" idx="1"/>
          </p:nvPr>
        </p:nvPicPr>
        <p:blipFill rotWithShape="1">
          <a:blip r:embed="rId3">
            <a:alphaModFix/>
          </a:blip>
          <a:srcRect/>
          <a:stretch/>
        </p:blipFill>
        <p:spPr>
          <a:xfrm>
            <a:off x="4405796" y="2103438"/>
            <a:ext cx="3380408" cy="3932237"/>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72"/>
        <p:cNvGrpSpPr/>
        <p:nvPr/>
      </p:nvGrpSpPr>
      <p:grpSpPr>
        <a:xfrm>
          <a:off x="0" y="0"/>
          <a:ext cx="0" cy="0"/>
          <a:chOff x="0" y="0"/>
          <a:chExt cx="0" cy="0"/>
        </a:xfrm>
      </p:grpSpPr>
      <p:sp>
        <p:nvSpPr>
          <p:cNvPr id="273" name="Google Shape;273;p21"/>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74" name="Google Shape;274;p21"/>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75" name="Google Shape;275;p21"/>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276" name="Google Shape;276;p21"/>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277" name="Google Shape;277;p21"/>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Latency Stage</a:t>
            </a:r>
            <a:r>
              <a:rPr lang="en-GB"/>
              <a:t> </a:t>
            </a:r>
            <a:endParaRPr>
              <a:solidFill>
                <a:srgbClr val="3F3F3F"/>
              </a:solidFill>
            </a:endParaRPr>
          </a:p>
        </p:txBody>
      </p:sp>
      <p:sp>
        <p:nvSpPr>
          <p:cNvPr id="278" name="Google Shape;278;p21"/>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0" algn="l" rtl="0">
              <a:lnSpc>
                <a:spcPct val="100000"/>
              </a:lnSpc>
              <a:spcBef>
                <a:spcPts val="0"/>
              </a:spcBef>
              <a:spcAft>
                <a:spcPts val="0"/>
              </a:spcAft>
              <a:buSzPts val="1800"/>
              <a:buNone/>
            </a:pPr>
            <a:r>
              <a:rPr lang="en-GB">
                <a:latin typeface="Calibri"/>
                <a:ea typeface="Calibri"/>
                <a:cs typeface="Calibri"/>
                <a:sym typeface="Calibri"/>
              </a:rPr>
              <a:t>Latency is pre-pubescent. Sublimation of sexualised urges. The individual constructs a calm before the adolescent storm by committing to activities such as sport and schoolwork.</a:t>
            </a:r>
            <a:endParaRPr/>
          </a:p>
          <a:p>
            <a:pPr marL="182880" lvl="0" indent="0" algn="l" rtl="0">
              <a:lnSpc>
                <a:spcPct val="100000"/>
              </a:lnSpc>
              <a:spcBef>
                <a:spcPts val="900"/>
              </a:spcBef>
              <a:spcAft>
                <a:spcPts val="0"/>
              </a:spcAft>
              <a:buSzPts val="1800"/>
              <a:buNone/>
            </a:pPr>
            <a:endParaRPr>
              <a:solidFill>
                <a:srgbClr val="3F3F3F"/>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82"/>
        <p:cNvGrpSpPr/>
        <p:nvPr/>
      </p:nvGrpSpPr>
      <p:grpSpPr>
        <a:xfrm>
          <a:off x="0" y="0"/>
          <a:ext cx="0" cy="0"/>
          <a:chOff x="0" y="0"/>
          <a:chExt cx="0" cy="0"/>
        </a:xfrm>
      </p:grpSpPr>
      <p:sp>
        <p:nvSpPr>
          <p:cNvPr id="283" name="Google Shape;283;p22"/>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84" name="Google Shape;284;p22"/>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85" name="Google Shape;285;p22"/>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286" name="Google Shape;286;p22"/>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287" name="Google Shape;287;p22"/>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Key Objections</a:t>
            </a:r>
            <a:r>
              <a:rPr lang="en-GB"/>
              <a:t> </a:t>
            </a:r>
            <a:endParaRPr>
              <a:solidFill>
                <a:srgbClr val="3F3F3F"/>
              </a:solidFill>
            </a:endParaRPr>
          </a:p>
        </p:txBody>
      </p:sp>
      <p:sp>
        <p:nvSpPr>
          <p:cNvPr id="288" name="Google Shape;288;p22"/>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182880" algn="l" rtl="0">
              <a:lnSpc>
                <a:spcPct val="100000"/>
              </a:lnSpc>
              <a:spcBef>
                <a:spcPts val="0"/>
              </a:spcBef>
              <a:spcAft>
                <a:spcPts val="0"/>
              </a:spcAft>
              <a:buSzPts val="1800"/>
              <a:buChar char="◦"/>
            </a:pPr>
            <a:r>
              <a:rPr lang="en-GB">
                <a:latin typeface="Calibri"/>
                <a:ea typeface="Calibri"/>
                <a:cs typeface="Calibri"/>
                <a:sym typeface="Calibri"/>
              </a:rPr>
              <a:t>Lack of empirical evidence for these stages</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Strange that someone so disposed to analysing nuances failed to account for cultural differences</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No room for differences from New York to Papua New Guinea; nor from ancient times to modern</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A centricity about heterosexuality in Freud's constructs</a:t>
            </a:r>
            <a:endParaRPr/>
          </a:p>
          <a:p>
            <a:pPr marL="182880" lvl="0" indent="0" algn="l" rtl="0">
              <a:lnSpc>
                <a:spcPct val="100000"/>
              </a:lnSpc>
              <a:spcBef>
                <a:spcPts val="900"/>
              </a:spcBef>
              <a:spcAft>
                <a:spcPts val="0"/>
              </a:spcAft>
              <a:buSzPts val="1800"/>
              <a:buNone/>
            </a:pPr>
            <a:endParaRPr>
              <a:solidFill>
                <a:srgbClr val="3F3F3F"/>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92"/>
        <p:cNvGrpSpPr/>
        <p:nvPr/>
      </p:nvGrpSpPr>
      <p:grpSpPr>
        <a:xfrm>
          <a:off x="0" y="0"/>
          <a:ext cx="0" cy="0"/>
          <a:chOff x="0" y="0"/>
          <a:chExt cx="0" cy="0"/>
        </a:xfrm>
      </p:grpSpPr>
      <p:sp>
        <p:nvSpPr>
          <p:cNvPr id="293" name="Google Shape;293;p23"/>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94" name="Google Shape;294;p23"/>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95" name="Google Shape;295;p23"/>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296" name="Google Shape;296;p23"/>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297" name="Google Shape;297;p23"/>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262626"/>
              </a:buClr>
              <a:buSzPct val="100000"/>
              <a:buFont typeface="Century Gothic"/>
              <a:buNone/>
            </a:pPr>
            <a:br>
              <a:rPr lang="en-GB" b="1"/>
            </a:br>
            <a:r>
              <a:rPr lang="en-GB" b="1"/>
              <a:t>In Defence of Pioneering Genius</a:t>
            </a:r>
            <a:br>
              <a:rPr lang="en-GB"/>
            </a:br>
            <a:endParaRPr>
              <a:solidFill>
                <a:srgbClr val="3F3F3F"/>
              </a:solidFill>
            </a:endParaRPr>
          </a:p>
        </p:txBody>
      </p:sp>
      <p:sp>
        <p:nvSpPr>
          <p:cNvPr id="298" name="Google Shape;298;p23"/>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182880" algn="l" rtl="0">
              <a:lnSpc>
                <a:spcPct val="100000"/>
              </a:lnSpc>
              <a:spcBef>
                <a:spcPts val="0"/>
              </a:spcBef>
              <a:spcAft>
                <a:spcPts val="0"/>
              </a:spcAft>
              <a:buSzPts val="1800"/>
              <a:buChar char="◦"/>
            </a:pPr>
            <a:r>
              <a:rPr lang="en-GB">
                <a:latin typeface="Calibri"/>
                <a:ea typeface="Calibri"/>
                <a:cs typeface="Calibri"/>
                <a:sym typeface="Calibri"/>
              </a:rPr>
              <a:t>It's too easy to criticise creativity with hindsight. We must build tolerance into our critiques that such a pioneering genius was going to make mistakes.</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Ernest Rutherford was a pioneering researcher in atomic physics, but he made errors revealed by successors. These should not be a green light for researchers to traduce those who came before with astonishing insight. Churlish and insulting.</a:t>
            </a:r>
            <a:endParaRPr/>
          </a:p>
          <a:p>
            <a:pPr marL="182880" lvl="0" indent="0" algn="l" rtl="0">
              <a:lnSpc>
                <a:spcPct val="100000"/>
              </a:lnSpc>
              <a:spcBef>
                <a:spcPts val="900"/>
              </a:spcBef>
              <a:spcAft>
                <a:spcPts val="0"/>
              </a:spcAft>
              <a:buSzPts val="1800"/>
              <a:buNone/>
            </a:pPr>
            <a:endParaRPr>
              <a:solidFill>
                <a:srgbClr val="3F3F3F"/>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02"/>
        <p:cNvGrpSpPr/>
        <p:nvPr/>
      </p:nvGrpSpPr>
      <p:grpSpPr>
        <a:xfrm>
          <a:off x="0" y="0"/>
          <a:ext cx="0" cy="0"/>
          <a:chOff x="0" y="0"/>
          <a:chExt cx="0" cy="0"/>
        </a:xfrm>
      </p:grpSpPr>
      <p:sp>
        <p:nvSpPr>
          <p:cNvPr id="303" name="Google Shape;303;p24"/>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304" name="Google Shape;304;p24"/>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305" name="Google Shape;305;p24"/>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306" name="Google Shape;306;p24"/>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307" name="Google Shape;307;p24"/>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Freud &amp; Homosexuality</a:t>
            </a:r>
            <a:r>
              <a:rPr lang="en-GB"/>
              <a:t> </a:t>
            </a:r>
            <a:endParaRPr>
              <a:solidFill>
                <a:srgbClr val="3F3F3F"/>
              </a:solidFill>
            </a:endParaRPr>
          </a:p>
        </p:txBody>
      </p:sp>
      <p:sp>
        <p:nvSpPr>
          <p:cNvPr id="308" name="Google Shape;308;p24"/>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182880" algn="l" rtl="0">
              <a:lnSpc>
                <a:spcPct val="100000"/>
              </a:lnSpc>
              <a:spcBef>
                <a:spcPts val="0"/>
              </a:spcBef>
              <a:spcAft>
                <a:spcPts val="0"/>
              </a:spcAft>
              <a:buSzPts val="1800"/>
              <a:buChar char="◦"/>
            </a:pPr>
            <a:r>
              <a:rPr lang="en-GB">
                <a:latin typeface="Calibri"/>
                <a:ea typeface="Calibri"/>
                <a:cs typeface="Calibri"/>
                <a:sym typeface="Calibri"/>
              </a:rPr>
              <a:t>Centricity about heterosexuality in Freud's constructs</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Conservative and censorious in context of homosexuality</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Later became more tolerant</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His own daughter Anna was probably a lesbian, conducting an affair with Dorothy Burlingham</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Unclear whether changing tides of his mind were independent or predicated on personal connection</a:t>
            </a:r>
            <a:endParaRPr/>
          </a:p>
          <a:p>
            <a:pPr marL="182880" lvl="0" indent="0" algn="l" rtl="0">
              <a:lnSpc>
                <a:spcPct val="100000"/>
              </a:lnSpc>
              <a:spcBef>
                <a:spcPts val="900"/>
              </a:spcBef>
              <a:spcAft>
                <a:spcPts val="0"/>
              </a:spcAft>
              <a:buSzPts val="1800"/>
              <a:buNone/>
            </a:pPr>
            <a:endParaRPr>
              <a:solidFill>
                <a:srgbClr val="3F3F3F"/>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12"/>
        <p:cNvGrpSpPr/>
        <p:nvPr/>
      </p:nvGrpSpPr>
      <p:grpSpPr>
        <a:xfrm>
          <a:off x="0" y="0"/>
          <a:ext cx="0" cy="0"/>
          <a:chOff x="0" y="0"/>
          <a:chExt cx="0" cy="0"/>
        </a:xfrm>
      </p:grpSpPr>
      <p:sp>
        <p:nvSpPr>
          <p:cNvPr id="313" name="Google Shape;313;p25"/>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314" name="Google Shape;314;p25"/>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315" name="Google Shape;315;p25"/>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316" name="Google Shape;316;p25"/>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317" name="Google Shape;317;p25"/>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Consciousness: Three Levels</a:t>
            </a:r>
            <a:r>
              <a:rPr lang="en-GB"/>
              <a:t> </a:t>
            </a:r>
            <a:endParaRPr>
              <a:solidFill>
                <a:srgbClr val="3F3F3F"/>
              </a:solidFill>
            </a:endParaRPr>
          </a:p>
        </p:txBody>
      </p:sp>
      <p:sp>
        <p:nvSpPr>
          <p:cNvPr id="318" name="Google Shape;318;p25"/>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182880" algn="l" rtl="0">
              <a:lnSpc>
                <a:spcPct val="100000"/>
              </a:lnSpc>
              <a:spcBef>
                <a:spcPts val="0"/>
              </a:spcBef>
              <a:spcAft>
                <a:spcPts val="0"/>
              </a:spcAft>
              <a:buSzPts val="1800"/>
              <a:buChar char="◦"/>
            </a:pPr>
            <a:r>
              <a:rPr lang="en-GB" b="1">
                <a:latin typeface="Calibri"/>
                <a:ea typeface="Calibri"/>
                <a:cs typeface="Calibri"/>
                <a:sym typeface="Calibri"/>
              </a:rPr>
              <a:t>Conscious:</a:t>
            </a:r>
            <a:r>
              <a:rPr lang="en-GB">
                <a:latin typeface="Calibri"/>
                <a:ea typeface="Calibri"/>
                <a:cs typeface="Calibri"/>
                <a:sym typeface="Calibri"/>
              </a:rPr>
              <a:t> What we are aware of</a:t>
            </a:r>
            <a:endParaRPr/>
          </a:p>
          <a:p>
            <a:pPr marL="182880" lvl="0" indent="-182880" algn="l" rtl="0">
              <a:lnSpc>
                <a:spcPct val="100000"/>
              </a:lnSpc>
              <a:spcBef>
                <a:spcPts val="900"/>
              </a:spcBef>
              <a:spcAft>
                <a:spcPts val="0"/>
              </a:spcAft>
              <a:buSzPts val="1800"/>
              <a:buChar char="◦"/>
            </a:pPr>
            <a:r>
              <a:rPr lang="en-GB" b="1">
                <a:latin typeface="Calibri"/>
                <a:ea typeface="Calibri"/>
                <a:cs typeface="Calibri"/>
                <a:sym typeface="Calibri"/>
              </a:rPr>
              <a:t>Preconscious:</a:t>
            </a:r>
            <a:r>
              <a:rPr lang="en-GB">
                <a:latin typeface="Calibri"/>
                <a:ea typeface="Calibri"/>
                <a:cs typeface="Calibri"/>
                <a:sym typeface="Calibri"/>
              </a:rPr>
              <a:t> Extension to conscious (having someone's phone number in the back of your mind you can readily retrieve)</a:t>
            </a:r>
            <a:endParaRPr/>
          </a:p>
          <a:p>
            <a:pPr marL="182880" lvl="0" indent="-182880" algn="l" rtl="0">
              <a:lnSpc>
                <a:spcPct val="100000"/>
              </a:lnSpc>
              <a:spcBef>
                <a:spcPts val="900"/>
              </a:spcBef>
              <a:spcAft>
                <a:spcPts val="0"/>
              </a:spcAft>
              <a:buSzPts val="1800"/>
              <a:buChar char="◦"/>
            </a:pPr>
            <a:r>
              <a:rPr lang="en-GB" b="1">
                <a:latin typeface="Calibri"/>
                <a:ea typeface="Calibri"/>
                <a:cs typeface="Calibri"/>
                <a:sym typeface="Calibri"/>
              </a:rPr>
              <a:t>Unconscious:</a:t>
            </a:r>
            <a:r>
              <a:rPr lang="en-GB">
                <a:latin typeface="Calibri"/>
                <a:ea typeface="Calibri"/>
                <a:cs typeface="Calibri"/>
                <a:sym typeface="Calibri"/>
              </a:rPr>
              <a:t> The element which evinces a self not known to oneself</a:t>
            </a:r>
            <a:endParaRPr/>
          </a:p>
          <a:p>
            <a:pPr marL="182880" lvl="0" indent="0" algn="l" rtl="0">
              <a:lnSpc>
                <a:spcPct val="100000"/>
              </a:lnSpc>
              <a:spcBef>
                <a:spcPts val="900"/>
              </a:spcBef>
              <a:spcAft>
                <a:spcPts val="0"/>
              </a:spcAft>
              <a:buSzPts val="1800"/>
              <a:buNone/>
            </a:pPr>
            <a:endParaRPr>
              <a:solidFill>
                <a:srgbClr val="3F3F3F"/>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22"/>
        <p:cNvGrpSpPr/>
        <p:nvPr/>
      </p:nvGrpSpPr>
      <p:grpSpPr>
        <a:xfrm>
          <a:off x="0" y="0"/>
          <a:ext cx="0" cy="0"/>
          <a:chOff x="0" y="0"/>
          <a:chExt cx="0" cy="0"/>
        </a:xfrm>
      </p:grpSpPr>
      <p:sp>
        <p:nvSpPr>
          <p:cNvPr id="323" name="Google Shape;323;p26"/>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324" name="Google Shape;324;p26"/>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325" name="Google Shape;325;p26"/>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326" name="Google Shape;326;p26"/>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327" name="Google Shape;327;p26"/>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The Consciousness as Iceberg</a:t>
            </a:r>
            <a:r>
              <a:rPr lang="en-GB"/>
              <a:t> </a:t>
            </a:r>
            <a:endParaRPr>
              <a:solidFill>
                <a:srgbClr val="3F3F3F"/>
              </a:solidFill>
            </a:endParaRPr>
          </a:p>
        </p:txBody>
      </p:sp>
      <p:sp>
        <p:nvSpPr>
          <p:cNvPr id="328" name="Google Shape;328;p26"/>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182880" algn="l" rtl="0">
              <a:lnSpc>
                <a:spcPct val="100000"/>
              </a:lnSpc>
              <a:spcBef>
                <a:spcPts val="0"/>
              </a:spcBef>
              <a:spcAft>
                <a:spcPts val="0"/>
              </a:spcAft>
              <a:buSzPts val="1800"/>
              <a:buChar char="◦"/>
            </a:pPr>
            <a:r>
              <a:rPr lang="en-GB">
                <a:latin typeface="Calibri"/>
                <a:ea typeface="Calibri"/>
                <a:cs typeface="Calibri"/>
                <a:sym typeface="Calibri"/>
              </a:rPr>
              <a:t>Abuse and ill-treatment until age 3: no memory of it, but patterning of one's life according to it</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As for what's below the visibility line, it could be said to be a riddle wrapped in a mystery, inside an enigma</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Possibility that with maturation, your person enables the healing with time of wounds caused by trauma</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Why necessarily would you want to bash off all the scabs that have organically formed as your knees' guardian angel?</a:t>
            </a:r>
            <a:endParaRPr/>
          </a:p>
          <a:p>
            <a:pPr marL="182880" lvl="0" indent="0" algn="l" rtl="0">
              <a:lnSpc>
                <a:spcPct val="100000"/>
              </a:lnSpc>
              <a:spcBef>
                <a:spcPts val="900"/>
              </a:spcBef>
              <a:spcAft>
                <a:spcPts val="0"/>
              </a:spcAft>
              <a:buSzPts val="1800"/>
              <a:buNone/>
            </a:pPr>
            <a:endParaRPr>
              <a:solidFill>
                <a:srgbClr val="3F3F3F"/>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Google Shape;333;p27"/>
          <p:cNvSpPr txBox="1">
            <a:spLocks noGrp="1"/>
          </p:cNvSpPr>
          <p:nvPr>
            <p:ph type="title"/>
          </p:nvPr>
        </p:nvSpPr>
        <p:spPr>
          <a:xfrm>
            <a:off x="1066800" y="642594"/>
            <a:ext cx="10058400" cy="13716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endParaRPr/>
          </a:p>
        </p:txBody>
      </p:sp>
      <p:pic>
        <p:nvPicPr>
          <p:cNvPr id="334" name="Google Shape;334;p27" descr="Iceberg with icebergs and sun in water&#10;&#10;Description automatically generated with medium confidence"/>
          <p:cNvPicPr preferRelativeResize="0">
            <a:picLocks noGrp="1"/>
          </p:cNvPicPr>
          <p:nvPr>
            <p:ph type="body" idx="1"/>
          </p:nvPr>
        </p:nvPicPr>
        <p:blipFill rotWithShape="1">
          <a:blip r:embed="rId3">
            <a:alphaModFix/>
          </a:blip>
          <a:srcRect/>
          <a:stretch/>
        </p:blipFill>
        <p:spPr>
          <a:xfrm>
            <a:off x="4383574" y="2103438"/>
            <a:ext cx="3424851" cy="3932237"/>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38"/>
        <p:cNvGrpSpPr/>
        <p:nvPr/>
      </p:nvGrpSpPr>
      <p:grpSpPr>
        <a:xfrm>
          <a:off x="0" y="0"/>
          <a:ext cx="0" cy="0"/>
          <a:chOff x="0" y="0"/>
          <a:chExt cx="0" cy="0"/>
        </a:xfrm>
      </p:grpSpPr>
      <p:sp>
        <p:nvSpPr>
          <p:cNvPr id="339" name="Google Shape;339;p28"/>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340" name="Google Shape;340;p28"/>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341" name="Google Shape;341;p28"/>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342" name="Google Shape;342;p28"/>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343" name="Google Shape;343;p28"/>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Hypnosis as Revelator</a:t>
            </a:r>
            <a:r>
              <a:rPr lang="en-GB"/>
              <a:t> </a:t>
            </a:r>
            <a:endParaRPr>
              <a:solidFill>
                <a:srgbClr val="3F3F3F"/>
              </a:solidFill>
            </a:endParaRPr>
          </a:p>
        </p:txBody>
      </p:sp>
      <p:sp>
        <p:nvSpPr>
          <p:cNvPr id="344" name="Google Shape;344;p28"/>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182880" algn="l" rtl="0">
              <a:lnSpc>
                <a:spcPct val="100000"/>
              </a:lnSpc>
              <a:spcBef>
                <a:spcPts val="0"/>
              </a:spcBef>
              <a:spcAft>
                <a:spcPts val="0"/>
              </a:spcAft>
              <a:buSzPts val="1800"/>
              <a:buChar char="◦"/>
            </a:pPr>
            <a:r>
              <a:rPr lang="en-GB">
                <a:latin typeface="Calibri"/>
                <a:ea typeface="Calibri"/>
                <a:cs typeface="Calibri"/>
                <a:sym typeface="Calibri"/>
              </a:rPr>
              <a:t>Does it work? Not for me, unfortunately.</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People isolate hypnosis into a hidebound and bewitching context as something done by psychiatrists or comedians with pocket watches</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Semi-hypnosis of journey to work or reading a boring book</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To be hoped that the genie released is one who is curative if not preventative</a:t>
            </a:r>
            <a:endParaRPr/>
          </a:p>
          <a:p>
            <a:pPr marL="182880" lvl="0" indent="0" algn="l" rtl="0">
              <a:lnSpc>
                <a:spcPct val="100000"/>
              </a:lnSpc>
              <a:spcBef>
                <a:spcPts val="900"/>
              </a:spcBef>
              <a:spcAft>
                <a:spcPts val="0"/>
              </a:spcAft>
              <a:buSzPts val="1800"/>
              <a:buNone/>
            </a:pPr>
            <a:endParaRPr>
              <a:solidFill>
                <a:srgbClr val="3F3F3F"/>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48"/>
        <p:cNvGrpSpPr/>
        <p:nvPr/>
      </p:nvGrpSpPr>
      <p:grpSpPr>
        <a:xfrm>
          <a:off x="0" y="0"/>
          <a:ext cx="0" cy="0"/>
          <a:chOff x="0" y="0"/>
          <a:chExt cx="0" cy="0"/>
        </a:xfrm>
      </p:grpSpPr>
      <p:sp>
        <p:nvSpPr>
          <p:cNvPr id="349" name="Google Shape;349;p29"/>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350" name="Google Shape;350;p29"/>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351" name="Google Shape;351;p29"/>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352" name="Google Shape;352;p29"/>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353" name="Google Shape;353;p29"/>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Therapeutic Hypnosis &amp; the Bogeyman</a:t>
            </a:r>
            <a:r>
              <a:rPr lang="en-GB"/>
              <a:t> </a:t>
            </a:r>
            <a:endParaRPr>
              <a:solidFill>
                <a:srgbClr val="3F3F3F"/>
              </a:solidFill>
            </a:endParaRPr>
          </a:p>
        </p:txBody>
      </p:sp>
      <p:sp>
        <p:nvSpPr>
          <p:cNvPr id="354" name="Google Shape;354;p29"/>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lnSpcReduction="10000"/>
          </a:bodyPr>
          <a:lstStyle/>
          <a:p>
            <a:pPr marL="182880" lvl="0" indent="-182880" algn="l" rtl="0">
              <a:lnSpc>
                <a:spcPct val="100000"/>
              </a:lnSpc>
              <a:spcBef>
                <a:spcPts val="0"/>
              </a:spcBef>
              <a:spcAft>
                <a:spcPts val="0"/>
              </a:spcAft>
              <a:buSzPts val="1800"/>
              <a:buChar char="◦"/>
            </a:pPr>
            <a:r>
              <a:rPr lang="en-GB">
                <a:latin typeface="Calibri"/>
                <a:ea typeface="Calibri"/>
                <a:cs typeface="Calibri"/>
                <a:sym typeface="Calibri"/>
              </a:rPr>
              <a:t>The goal of therapeutic hypnosis: the bogeyman of one's life took up residence in one's psyche at a stage when a child was unable to sift, doubt and process the authenticity of the bogeyman.</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It becomes concretised by lack of therapeutic attention, force of habit, and nursing of them as false friends. They introduce neurosis which the patient clings onto for fear of finding worse if released into the ether.</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There are many evil people out there who plant these demons. Ambulance chasers.</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In thew context of our myriad fallibilities and epistemological impotence, we are always like to be that vulnerable child</a:t>
            </a:r>
            <a:endParaRPr/>
          </a:p>
          <a:p>
            <a:pPr marL="182880" lvl="0" indent="0" algn="l" rtl="0">
              <a:lnSpc>
                <a:spcPct val="100000"/>
              </a:lnSpc>
              <a:spcBef>
                <a:spcPts val="900"/>
              </a:spcBef>
              <a:spcAft>
                <a:spcPts val="0"/>
              </a:spcAft>
              <a:buSzPts val="1800"/>
              <a:buNone/>
            </a:pPr>
            <a:endParaRPr>
              <a:solidFill>
                <a:srgbClr val="3F3F3F"/>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58"/>
        <p:cNvGrpSpPr/>
        <p:nvPr/>
      </p:nvGrpSpPr>
      <p:grpSpPr>
        <a:xfrm>
          <a:off x="0" y="0"/>
          <a:ext cx="0" cy="0"/>
          <a:chOff x="0" y="0"/>
          <a:chExt cx="0" cy="0"/>
        </a:xfrm>
      </p:grpSpPr>
      <p:sp>
        <p:nvSpPr>
          <p:cNvPr id="359" name="Google Shape;359;p30"/>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360" name="Google Shape;360;p30"/>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361" name="Google Shape;361;p30"/>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362" name="Google Shape;362;p30"/>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363" name="Google Shape;363;p30"/>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Religious Dogma &amp; Consciousness</a:t>
            </a:r>
            <a:r>
              <a:rPr lang="en-GB"/>
              <a:t> </a:t>
            </a:r>
            <a:endParaRPr>
              <a:solidFill>
                <a:srgbClr val="3F3F3F"/>
              </a:solidFill>
            </a:endParaRPr>
          </a:p>
        </p:txBody>
      </p:sp>
      <p:sp>
        <p:nvSpPr>
          <p:cNvPr id="364" name="Google Shape;364;p30"/>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182880" algn="l" rtl="0">
              <a:lnSpc>
                <a:spcPct val="100000"/>
              </a:lnSpc>
              <a:spcBef>
                <a:spcPts val="0"/>
              </a:spcBef>
              <a:spcAft>
                <a:spcPts val="0"/>
              </a:spcAft>
              <a:buSzPts val="1800"/>
              <a:buChar char="◦"/>
            </a:pPr>
            <a:r>
              <a:rPr lang="en-GB">
                <a:latin typeface="Calibri"/>
                <a:ea typeface="Calibri"/>
                <a:cs typeface="Calibri"/>
                <a:sym typeface="Calibri"/>
              </a:rPr>
              <a:t>Religious dogma defines the prescribed consciousness of the deity required by orthodoxy</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Over-simplistic, especially regarding sleep, amnesia, dementia—during which prescribed consciousness is not there</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Believers often say God takes everything into account, but this contradicts the bald question: "Have you adopted Christ as your redeemer? Yes or no?"</a:t>
            </a:r>
            <a:endParaRPr/>
          </a:p>
          <a:p>
            <a:pPr marL="182880" lvl="0" indent="0" algn="l" rtl="0">
              <a:lnSpc>
                <a:spcPct val="100000"/>
              </a:lnSpc>
              <a:spcBef>
                <a:spcPts val="900"/>
              </a:spcBef>
              <a:spcAft>
                <a:spcPts val="0"/>
              </a:spcAft>
              <a:buSzPts val="1800"/>
              <a:buNone/>
            </a:pPr>
            <a:endParaRPr>
              <a:solidFill>
                <a:srgbClr val="3F3F3F"/>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68"/>
        <p:cNvGrpSpPr/>
        <p:nvPr/>
      </p:nvGrpSpPr>
      <p:grpSpPr>
        <a:xfrm>
          <a:off x="0" y="0"/>
          <a:ext cx="0" cy="0"/>
          <a:chOff x="0" y="0"/>
          <a:chExt cx="0" cy="0"/>
        </a:xfrm>
      </p:grpSpPr>
      <p:sp>
        <p:nvSpPr>
          <p:cNvPr id="369" name="Google Shape;369;p31"/>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370" name="Google Shape;370;p31"/>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371" name="Google Shape;371;p31"/>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372" name="Google Shape;372;p31"/>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373" name="Google Shape;373;p31"/>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Freudian Slips: Parapraxes</a:t>
            </a:r>
            <a:r>
              <a:rPr lang="en-GB"/>
              <a:t> </a:t>
            </a:r>
            <a:endParaRPr>
              <a:solidFill>
                <a:srgbClr val="3F3F3F"/>
              </a:solidFill>
            </a:endParaRPr>
          </a:p>
        </p:txBody>
      </p:sp>
      <p:sp>
        <p:nvSpPr>
          <p:cNvPr id="374" name="Google Shape;374;p31"/>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182880" algn="l" rtl="0">
              <a:lnSpc>
                <a:spcPct val="100000"/>
              </a:lnSpc>
              <a:spcBef>
                <a:spcPts val="0"/>
              </a:spcBef>
              <a:spcAft>
                <a:spcPts val="0"/>
              </a:spcAft>
              <a:buSzPts val="1800"/>
              <a:buChar char="◦"/>
            </a:pPr>
            <a:r>
              <a:rPr lang="en-GB">
                <a:latin typeface="Calibri"/>
                <a:ea typeface="Calibri"/>
                <a:cs typeface="Calibri"/>
                <a:sym typeface="Calibri"/>
              </a:rPr>
              <a:t>Slips represent confusion between two iterations of ourselves</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Perhaps redolent of Jung's 'Shadow Self'</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The slip reveals something unspoken or unknown to the utterer</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The unconscious mind finds expression for the slip of the tongue (spoonerised)</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MP from Hull Central. Victoria Derbyshire</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Tram story</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JP Morgan story</a:t>
            </a:r>
            <a:endParaRPr/>
          </a:p>
          <a:p>
            <a:pPr marL="182880" lvl="0" indent="0" algn="l" rtl="0">
              <a:lnSpc>
                <a:spcPct val="100000"/>
              </a:lnSpc>
              <a:spcBef>
                <a:spcPts val="900"/>
              </a:spcBef>
              <a:spcAft>
                <a:spcPts val="0"/>
              </a:spcAft>
              <a:buSzPts val="1800"/>
              <a:buNone/>
            </a:pPr>
            <a:endParaRPr>
              <a:solidFill>
                <a:srgbClr val="3F3F3F"/>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78"/>
        <p:cNvGrpSpPr/>
        <p:nvPr/>
      </p:nvGrpSpPr>
      <p:grpSpPr>
        <a:xfrm>
          <a:off x="0" y="0"/>
          <a:ext cx="0" cy="0"/>
          <a:chOff x="0" y="0"/>
          <a:chExt cx="0" cy="0"/>
        </a:xfrm>
      </p:grpSpPr>
      <p:sp>
        <p:nvSpPr>
          <p:cNvPr id="379" name="Google Shape;379;p32"/>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380" name="Google Shape;380;p32"/>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381" name="Google Shape;381;p32"/>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382" name="Google Shape;382;p32"/>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383" name="Google Shape;383;p32"/>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Minna Bernays</a:t>
            </a:r>
            <a:r>
              <a:rPr lang="en-GB"/>
              <a:t> </a:t>
            </a:r>
            <a:endParaRPr>
              <a:solidFill>
                <a:srgbClr val="3F3F3F"/>
              </a:solidFill>
            </a:endParaRPr>
          </a:p>
        </p:txBody>
      </p:sp>
      <p:sp>
        <p:nvSpPr>
          <p:cNvPr id="384" name="Google Shape;384;p32"/>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0" algn="l" rtl="0">
              <a:lnSpc>
                <a:spcPct val="100000"/>
              </a:lnSpc>
              <a:spcBef>
                <a:spcPts val="0"/>
              </a:spcBef>
              <a:spcAft>
                <a:spcPts val="0"/>
              </a:spcAft>
              <a:buSzPts val="1800"/>
              <a:buNone/>
            </a:pPr>
            <a:r>
              <a:rPr lang="en-GB">
                <a:latin typeface="Calibri"/>
                <a:ea typeface="Calibri"/>
                <a:cs typeface="Calibri"/>
                <a:sym typeface="Calibri"/>
              </a:rPr>
              <a:t>Without conclusive evidence, there was much gossip about an affair Sigmund had with Minna Bernays, who was far more intellectual than her Hausfrau sister, Martha.</a:t>
            </a:r>
            <a:endParaRPr/>
          </a:p>
          <a:p>
            <a:pPr marL="182880" lvl="0" indent="0" algn="l" rtl="0">
              <a:lnSpc>
                <a:spcPct val="100000"/>
              </a:lnSpc>
              <a:spcBef>
                <a:spcPts val="900"/>
              </a:spcBef>
              <a:spcAft>
                <a:spcPts val="0"/>
              </a:spcAft>
              <a:buSzPts val="1800"/>
              <a:buNone/>
            </a:pPr>
            <a:r>
              <a:rPr lang="en-GB">
                <a:latin typeface="Calibri"/>
                <a:ea typeface="Calibri"/>
                <a:cs typeface="Calibri"/>
                <a:sym typeface="Calibri"/>
              </a:rPr>
              <a:t>Story of Clamence in ‘La Chute’ by Albert Camus. Casuistry; cognitive dissonance</a:t>
            </a:r>
            <a:endParaRPr/>
          </a:p>
          <a:p>
            <a:pPr marL="182880" lvl="0" indent="0" algn="l" rtl="0">
              <a:lnSpc>
                <a:spcPct val="100000"/>
              </a:lnSpc>
              <a:spcBef>
                <a:spcPts val="900"/>
              </a:spcBef>
              <a:spcAft>
                <a:spcPts val="0"/>
              </a:spcAft>
              <a:buSzPts val="1800"/>
              <a:buNone/>
            </a:pPr>
            <a:endParaRPr>
              <a:solidFill>
                <a:srgbClr val="3F3F3F"/>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sp>
        <p:nvSpPr>
          <p:cNvPr id="389" name="Google Shape;389;p33"/>
          <p:cNvSpPr txBox="1">
            <a:spLocks noGrp="1"/>
          </p:cNvSpPr>
          <p:nvPr>
            <p:ph type="title"/>
          </p:nvPr>
        </p:nvSpPr>
        <p:spPr>
          <a:xfrm>
            <a:off x="1066800" y="642594"/>
            <a:ext cx="10058400" cy="13716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dirty="0"/>
              <a:t>Minna Bernays</a:t>
            </a:r>
            <a:endParaRPr dirty="0"/>
          </a:p>
        </p:txBody>
      </p:sp>
      <p:pic>
        <p:nvPicPr>
          <p:cNvPr id="390" name="Google Shape;390;p33" descr="A person in a black and white photo&#10;&#10;Description automatically generated"/>
          <p:cNvPicPr preferRelativeResize="0">
            <a:picLocks noGrp="1"/>
          </p:cNvPicPr>
          <p:nvPr>
            <p:ph type="body" idx="1"/>
          </p:nvPr>
        </p:nvPicPr>
        <p:blipFill rotWithShape="1">
          <a:blip r:embed="rId3">
            <a:alphaModFix/>
          </a:blip>
          <a:srcRect/>
          <a:stretch/>
        </p:blipFill>
        <p:spPr>
          <a:xfrm>
            <a:off x="4596123" y="2103438"/>
            <a:ext cx="2999753" cy="3932237"/>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94"/>
        <p:cNvGrpSpPr/>
        <p:nvPr/>
      </p:nvGrpSpPr>
      <p:grpSpPr>
        <a:xfrm>
          <a:off x="0" y="0"/>
          <a:ext cx="0" cy="0"/>
          <a:chOff x="0" y="0"/>
          <a:chExt cx="0" cy="0"/>
        </a:xfrm>
      </p:grpSpPr>
      <p:sp>
        <p:nvSpPr>
          <p:cNvPr id="395" name="Google Shape;395;p34"/>
          <p:cNvSpPr txBox="1">
            <a:spLocks noGrp="1"/>
          </p:cNvSpPr>
          <p:nvPr>
            <p:ph type="title"/>
          </p:nvPr>
        </p:nvSpPr>
        <p:spPr>
          <a:xfrm>
            <a:off x="1066800" y="642594"/>
            <a:ext cx="10058400" cy="13716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dirty="0"/>
              <a:t>Sigmund </a:t>
            </a:r>
            <a:r>
              <a:rPr lang="en-GB" dirty="0" err="1"/>
              <a:t>mit</a:t>
            </a:r>
            <a:r>
              <a:rPr lang="en-GB" dirty="0"/>
              <a:t> Martha</a:t>
            </a:r>
            <a:endParaRPr dirty="0"/>
          </a:p>
        </p:txBody>
      </p:sp>
      <p:pic>
        <p:nvPicPr>
          <p:cNvPr id="396" name="Google Shape;396;p34" descr="A person and person posing for a picture&#10;&#10;Description automatically generated"/>
          <p:cNvPicPr preferRelativeResize="0">
            <a:picLocks noGrp="1"/>
          </p:cNvPicPr>
          <p:nvPr>
            <p:ph type="body" idx="1"/>
          </p:nvPr>
        </p:nvPicPr>
        <p:blipFill rotWithShape="1">
          <a:blip r:embed="rId3">
            <a:alphaModFix/>
          </a:blip>
          <a:srcRect/>
          <a:stretch/>
        </p:blipFill>
        <p:spPr>
          <a:xfrm>
            <a:off x="4851969" y="2103438"/>
            <a:ext cx="2488062" cy="3932237"/>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00"/>
        <p:cNvGrpSpPr/>
        <p:nvPr/>
      </p:nvGrpSpPr>
      <p:grpSpPr>
        <a:xfrm>
          <a:off x="0" y="0"/>
          <a:ext cx="0" cy="0"/>
          <a:chOff x="0" y="0"/>
          <a:chExt cx="0" cy="0"/>
        </a:xfrm>
      </p:grpSpPr>
      <p:sp>
        <p:nvSpPr>
          <p:cNvPr id="401" name="Google Shape;401;p35"/>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402" name="Google Shape;402;p35"/>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403" name="Google Shape;403;p35"/>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404" name="Google Shape;404;p35"/>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405" name="Google Shape;405;p35"/>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William James </a:t>
            </a:r>
            <a:br>
              <a:rPr lang="en-GB" b="1"/>
            </a:br>
            <a:r>
              <a:rPr lang="en-GB" b="1"/>
              <a:t>(1842–1910)</a:t>
            </a:r>
            <a:r>
              <a:rPr lang="en-GB"/>
              <a:t> </a:t>
            </a:r>
            <a:endParaRPr>
              <a:solidFill>
                <a:srgbClr val="3F3F3F"/>
              </a:solidFill>
            </a:endParaRPr>
          </a:p>
        </p:txBody>
      </p:sp>
      <p:sp>
        <p:nvSpPr>
          <p:cNvPr id="406" name="Google Shape;406;p35"/>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182880" algn="l" rtl="0">
              <a:lnSpc>
                <a:spcPct val="100000"/>
              </a:lnSpc>
              <a:spcBef>
                <a:spcPts val="0"/>
              </a:spcBef>
              <a:spcAft>
                <a:spcPts val="0"/>
              </a:spcAft>
              <a:buSzPts val="1800"/>
              <a:buChar char="◦"/>
            </a:pPr>
            <a:r>
              <a:rPr lang="en-GB">
                <a:latin typeface="Calibri"/>
                <a:ea typeface="Calibri"/>
                <a:cs typeface="Calibri"/>
                <a:sym typeface="Calibri"/>
              </a:rPr>
              <a:t>"A man has as many social selves as there are distinct groups of people."</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We have glaring contradictions even at a conscious level, and attendant duplicity.</a:t>
            </a:r>
            <a:endParaRPr/>
          </a:p>
          <a:p>
            <a:pPr marL="182880" lvl="0" indent="0" algn="l" rtl="0">
              <a:lnSpc>
                <a:spcPct val="100000"/>
              </a:lnSpc>
              <a:spcBef>
                <a:spcPts val="900"/>
              </a:spcBef>
              <a:spcAft>
                <a:spcPts val="0"/>
              </a:spcAft>
              <a:buSzPts val="1800"/>
              <a:buNone/>
            </a:pPr>
            <a:endParaRPr>
              <a:solidFill>
                <a:srgbClr val="3F3F3F"/>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sp>
        <p:nvSpPr>
          <p:cNvPr id="411" name="Google Shape;411;p36"/>
          <p:cNvSpPr txBox="1">
            <a:spLocks noGrp="1"/>
          </p:cNvSpPr>
          <p:nvPr>
            <p:ph type="title"/>
          </p:nvPr>
        </p:nvSpPr>
        <p:spPr>
          <a:xfrm>
            <a:off x="1066800" y="642594"/>
            <a:ext cx="10058400" cy="13716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a:t>William James</a:t>
            </a:r>
            <a:endParaRPr/>
          </a:p>
        </p:txBody>
      </p:sp>
      <p:pic>
        <p:nvPicPr>
          <p:cNvPr id="412" name="Google Shape;412;p36" descr="A person with a beard and mustache&#10;&#10;Description automatically generated"/>
          <p:cNvPicPr preferRelativeResize="0">
            <a:picLocks noGrp="1"/>
          </p:cNvPicPr>
          <p:nvPr>
            <p:ph type="body" idx="1"/>
          </p:nvPr>
        </p:nvPicPr>
        <p:blipFill rotWithShape="1">
          <a:blip r:embed="rId3">
            <a:alphaModFix/>
          </a:blip>
          <a:srcRect/>
          <a:stretch/>
        </p:blipFill>
        <p:spPr>
          <a:xfrm>
            <a:off x="4833428" y="2103438"/>
            <a:ext cx="2525144" cy="3932237"/>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16"/>
        <p:cNvGrpSpPr/>
        <p:nvPr/>
      </p:nvGrpSpPr>
      <p:grpSpPr>
        <a:xfrm>
          <a:off x="0" y="0"/>
          <a:ext cx="0" cy="0"/>
          <a:chOff x="0" y="0"/>
          <a:chExt cx="0" cy="0"/>
        </a:xfrm>
      </p:grpSpPr>
      <p:sp>
        <p:nvSpPr>
          <p:cNvPr id="417" name="Google Shape;417;p37"/>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418" name="Google Shape;418;p37"/>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419" name="Google Shape;419;p37"/>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420" name="Google Shape;420;p37"/>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421" name="Google Shape;421;p37"/>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Multiple Personas</a:t>
            </a:r>
            <a:r>
              <a:rPr lang="en-GB"/>
              <a:t> </a:t>
            </a:r>
            <a:endParaRPr>
              <a:solidFill>
                <a:srgbClr val="3F3F3F"/>
              </a:solidFill>
            </a:endParaRPr>
          </a:p>
        </p:txBody>
      </p:sp>
      <p:sp>
        <p:nvSpPr>
          <p:cNvPr id="422" name="Google Shape;422;p37"/>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182880" algn="l" rtl="0">
              <a:lnSpc>
                <a:spcPct val="100000"/>
              </a:lnSpc>
              <a:spcBef>
                <a:spcPts val="0"/>
              </a:spcBef>
              <a:spcAft>
                <a:spcPts val="0"/>
              </a:spcAft>
              <a:buSzPts val="1800"/>
              <a:buChar char="◦"/>
            </a:pPr>
            <a:r>
              <a:rPr lang="en-GB">
                <a:latin typeface="Calibri"/>
                <a:ea typeface="Calibri"/>
                <a:cs typeface="Calibri"/>
                <a:sym typeface="Calibri"/>
              </a:rPr>
              <a:t>First awareness of this at university—not knowing how to mix discrete friendship groups</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Our diction, phrasing and spoken register alter depending on interlocutor</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Is this pusillanimous and hypocritical or pragmatic and considerate?</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We all adopt the personas of those around us, and hope they counterbalance by copying us</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Social proof; consensus validation</a:t>
            </a:r>
            <a:endParaRPr/>
          </a:p>
          <a:p>
            <a:pPr marL="182880" lvl="0" indent="0" algn="l" rtl="0">
              <a:lnSpc>
                <a:spcPct val="100000"/>
              </a:lnSpc>
              <a:spcBef>
                <a:spcPts val="900"/>
              </a:spcBef>
              <a:spcAft>
                <a:spcPts val="0"/>
              </a:spcAft>
              <a:buSzPts val="1800"/>
              <a:buNone/>
            </a:pPr>
            <a:endParaRPr>
              <a:solidFill>
                <a:srgbClr val="3F3F3F"/>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26"/>
        <p:cNvGrpSpPr/>
        <p:nvPr/>
      </p:nvGrpSpPr>
      <p:grpSpPr>
        <a:xfrm>
          <a:off x="0" y="0"/>
          <a:ext cx="0" cy="0"/>
          <a:chOff x="0" y="0"/>
          <a:chExt cx="0" cy="0"/>
        </a:xfrm>
      </p:grpSpPr>
      <p:sp>
        <p:nvSpPr>
          <p:cNvPr id="427" name="Google Shape;427;p38"/>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428" name="Google Shape;428;p38"/>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429" name="Google Shape;429;p38"/>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430" name="Google Shape;430;p38"/>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431" name="Google Shape;431;p38"/>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Truthfulness</a:t>
            </a:r>
            <a:r>
              <a:rPr lang="en-GB"/>
              <a:t> </a:t>
            </a:r>
            <a:endParaRPr>
              <a:solidFill>
                <a:srgbClr val="3F3F3F"/>
              </a:solidFill>
            </a:endParaRPr>
          </a:p>
        </p:txBody>
      </p:sp>
      <p:sp>
        <p:nvSpPr>
          <p:cNvPr id="432" name="Google Shape;432;p38"/>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0" algn="l" rtl="0">
              <a:lnSpc>
                <a:spcPct val="100000"/>
              </a:lnSpc>
              <a:spcBef>
                <a:spcPts val="0"/>
              </a:spcBef>
              <a:spcAft>
                <a:spcPts val="0"/>
              </a:spcAft>
              <a:buSzPts val="1800"/>
              <a:buNone/>
            </a:pPr>
            <a:r>
              <a:rPr lang="en-GB">
                <a:latin typeface="Calibri"/>
                <a:ea typeface="Calibri"/>
                <a:cs typeface="Calibri"/>
                <a:sym typeface="Calibri"/>
              </a:rPr>
              <a:t>It is taken as an axiom that truthfulness is the best option in life, firstly on an ethical basis (thereby humanising), but also on a practical level—it is easy to forget which lies one has told to whom.</a:t>
            </a:r>
            <a:endParaRPr/>
          </a:p>
          <a:p>
            <a:pPr marL="182880" lvl="0" indent="0" algn="l" rtl="0">
              <a:lnSpc>
                <a:spcPct val="100000"/>
              </a:lnSpc>
              <a:spcBef>
                <a:spcPts val="900"/>
              </a:spcBef>
              <a:spcAft>
                <a:spcPts val="0"/>
              </a:spcAft>
              <a:buSzPts val="1800"/>
              <a:buNone/>
            </a:pPr>
            <a:endParaRPr>
              <a:solidFill>
                <a:srgbClr val="3F3F3F"/>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36"/>
        <p:cNvGrpSpPr/>
        <p:nvPr/>
      </p:nvGrpSpPr>
      <p:grpSpPr>
        <a:xfrm>
          <a:off x="0" y="0"/>
          <a:ext cx="0" cy="0"/>
          <a:chOff x="0" y="0"/>
          <a:chExt cx="0" cy="0"/>
        </a:xfrm>
      </p:grpSpPr>
      <p:sp>
        <p:nvSpPr>
          <p:cNvPr id="437" name="Google Shape;437;p39"/>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438" name="Google Shape;438;p39"/>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439" name="Google Shape;439;p39"/>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440" name="Google Shape;440;p39"/>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441" name="Google Shape;441;p39"/>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The Surface Self</a:t>
            </a:r>
            <a:r>
              <a:rPr lang="en-GB"/>
              <a:t> </a:t>
            </a:r>
            <a:endParaRPr>
              <a:solidFill>
                <a:srgbClr val="3F3F3F"/>
              </a:solidFill>
            </a:endParaRPr>
          </a:p>
        </p:txBody>
      </p:sp>
      <p:sp>
        <p:nvSpPr>
          <p:cNvPr id="442" name="Google Shape;442;p39"/>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182880" algn="l" rtl="0">
              <a:lnSpc>
                <a:spcPct val="100000"/>
              </a:lnSpc>
              <a:spcBef>
                <a:spcPts val="0"/>
              </a:spcBef>
              <a:spcAft>
                <a:spcPts val="0"/>
              </a:spcAft>
              <a:buSzPts val="1800"/>
              <a:buChar char="◦"/>
            </a:pPr>
            <a:r>
              <a:rPr lang="en-GB">
                <a:latin typeface="Calibri"/>
                <a:ea typeface="Calibri"/>
                <a:cs typeface="Calibri"/>
                <a:sym typeface="Calibri"/>
              </a:rPr>
              <a:t>Music tastes: we adopt different personas regarding aesthetic preference</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Traffic behaviour: we hide who we are as pedestrians (YouTube video)</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Grammatical correctness: I have two personas</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Judging physical appearance: one where I judge criteria (tattoos etc); one where I do not</a:t>
            </a:r>
            <a:endParaRPr/>
          </a:p>
          <a:p>
            <a:pPr marL="182880" lvl="0" indent="0" algn="l" rtl="0">
              <a:lnSpc>
                <a:spcPct val="100000"/>
              </a:lnSpc>
              <a:spcBef>
                <a:spcPts val="900"/>
              </a:spcBef>
              <a:spcAft>
                <a:spcPts val="0"/>
              </a:spcAft>
              <a:buSzPts val="1800"/>
              <a:buNone/>
            </a:pPr>
            <a:endParaRPr>
              <a:solidFill>
                <a:srgbClr val="3F3F3F"/>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46"/>
        <p:cNvGrpSpPr/>
        <p:nvPr/>
      </p:nvGrpSpPr>
      <p:grpSpPr>
        <a:xfrm>
          <a:off x="0" y="0"/>
          <a:ext cx="0" cy="0"/>
          <a:chOff x="0" y="0"/>
          <a:chExt cx="0" cy="0"/>
        </a:xfrm>
      </p:grpSpPr>
      <p:sp>
        <p:nvSpPr>
          <p:cNvPr id="447" name="Google Shape;447;p40"/>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448" name="Google Shape;448;p40"/>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449" name="Google Shape;449;p40"/>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450" name="Google Shape;450;p40"/>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451" name="Google Shape;451;p40"/>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On Crying</a:t>
            </a:r>
            <a:r>
              <a:rPr lang="en-GB"/>
              <a:t> </a:t>
            </a:r>
            <a:endParaRPr>
              <a:solidFill>
                <a:srgbClr val="3F3F3F"/>
              </a:solidFill>
            </a:endParaRPr>
          </a:p>
        </p:txBody>
      </p:sp>
      <p:sp>
        <p:nvSpPr>
          <p:cNvPr id="452" name="Google Shape;452;p40"/>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182880" algn="l" rtl="0">
              <a:lnSpc>
                <a:spcPct val="100000"/>
              </a:lnSpc>
              <a:spcBef>
                <a:spcPts val="0"/>
              </a:spcBef>
              <a:spcAft>
                <a:spcPts val="0"/>
              </a:spcAft>
              <a:buSzPts val="1800"/>
              <a:buChar char="◦"/>
            </a:pPr>
            <a:r>
              <a:rPr lang="en-GB">
                <a:latin typeface="Calibri"/>
                <a:ea typeface="Calibri"/>
                <a:cs typeface="Calibri"/>
                <a:sym typeface="Calibri"/>
              </a:rPr>
              <a:t>We recently saw Rachel Reeves and Penny Mordaunt in tears in the House of Commons. The notion that women are weaker emotionally than men is preposterous, so what is going on here?</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I tend to the view that by suppressing their tears, men are repressing themselves.</a:t>
            </a:r>
            <a:endParaRPr/>
          </a:p>
          <a:p>
            <a:pPr marL="182880" lvl="0" indent="0" algn="l" rtl="0">
              <a:lnSpc>
                <a:spcPct val="100000"/>
              </a:lnSpc>
              <a:spcBef>
                <a:spcPts val="900"/>
              </a:spcBef>
              <a:spcAft>
                <a:spcPts val="0"/>
              </a:spcAft>
              <a:buSzPts val="1800"/>
              <a:buNone/>
            </a:pPr>
            <a:endParaRPr>
              <a:solidFill>
                <a:srgbClr val="3F3F3F"/>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46">
          <a:extLst>
            <a:ext uri="{FF2B5EF4-FFF2-40B4-BE49-F238E27FC236}">
              <a16:creationId xmlns:a16="http://schemas.microsoft.com/office/drawing/2014/main" id="{45F010CB-E9A6-6D6B-7C79-9B3538063B78}"/>
            </a:ext>
          </a:extLst>
        </p:cNvPr>
        <p:cNvGrpSpPr/>
        <p:nvPr/>
      </p:nvGrpSpPr>
      <p:grpSpPr>
        <a:xfrm>
          <a:off x="0" y="0"/>
          <a:ext cx="0" cy="0"/>
          <a:chOff x="0" y="0"/>
          <a:chExt cx="0" cy="0"/>
        </a:xfrm>
      </p:grpSpPr>
      <p:sp>
        <p:nvSpPr>
          <p:cNvPr id="447" name="Google Shape;447;p40">
            <a:extLst>
              <a:ext uri="{FF2B5EF4-FFF2-40B4-BE49-F238E27FC236}">
                <a16:creationId xmlns:a16="http://schemas.microsoft.com/office/drawing/2014/main" id="{6191451B-17EC-5B75-D440-7A8BD98205C7}"/>
              </a:ext>
            </a:extLst>
          </p:cNvPr>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448" name="Google Shape;448;p40">
            <a:extLst>
              <a:ext uri="{FF2B5EF4-FFF2-40B4-BE49-F238E27FC236}">
                <a16:creationId xmlns:a16="http://schemas.microsoft.com/office/drawing/2014/main" id="{FEC6B5A4-277E-8A36-BBC9-2F9E865BC352}"/>
              </a:ext>
            </a:extLst>
          </p:cNvPr>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449" name="Google Shape;449;p40">
            <a:extLst>
              <a:ext uri="{FF2B5EF4-FFF2-40B4-BE49-F238E27FC236}">
                <a16:creationId xmlns:a16="http://schemas.microsoft.com/office/drawing/2014/main" id="{E02F5B0E-473E-391C-3CFE-2A33303E83C7}"/>
              </a:ext>
            </a:extLst>
          </p:cNvPr>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450" name="Google Shape;450;p40">
            <a:extLst>
              <a:ext uri="{FF2B5EF4-FFF2-40B4-BE49-F238E27FC236}">
                <a16:creationId xmlns:a16="http://schemas.microsoft.com/office/drawing/2014/main" id="{16A5E1FF-9ACB-CC69-2477-D59C94B5E777}"/>
              </a:ext>
            </a:extLst>
          </p:cNvPr>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451" name="Google Shape;451;p40">
            <a:extLst>
              <a:ext uri="{FF2B5EF4-FFF2-40B4-BE49-F238E27FC236}">
                <a16:creationId xmlns:a16="http://schemas.microsoft.com/office/drawing/2014/main" id="{68D00BA0-388B-5C47-9CE7-A3DBB75B71B1}"/>
              </a:ext>
            </a:extLst>
          </p:cNvPr>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endParaRPr dirty="0">
              <a:solidFill>
                <a:srgbClr val="3F3F3F"/>
              </a:solidFill>
            </a:endParaRPr>
          </a:p>
        </p:txBody>
      </p:sp>
      <p:sp>
        <p:nvSpPr>
          <p:cNvPr id="452" name="Google Shape;452;p40">
            <a:extLst>
              <a:ext uri="{FF2B5EF4-FFF2-40B4-BE49-F238E27FC236}">
                <a16:creationId xmlns:a16="http://schemas.microsoft.com/office/drawing/2014/main" id="{549B3705-6454-827D-AE2E-1C9D00253BC1}"/>
              </a:ext>
            </a:extLst>
          </p:cNvPr>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0">
              <a:buNone/>
            </a:pPr>
            <a:r>
              <a:rPr lang="en-GB" dirty="0">
                <a:solidFill>
                  <a:srgbClr val="3F3F3F"/>
                </a:solidFill>
                <a:hlinkClick r:id="rId4"/>
              </a:rPr>
              <a:t>https://www.youtube.com/shorts/USecYdDob18?app=desktop&amp;cbrd=1&amp;ucbcb=1</a:t>
            </a:r>
            <a:endParaRPr lang="en-GB" dirty="0">
              <a:solidFill>
                <a:srgbClr val="3F3F3F"/>
              </a:solidFill>
            </a:endParaRPr>
          </a:p>
          <a:p>
            <a:pPr marL="182880" lvl="0" indent="0">
              <a:buNone/>
            </a:pPr>
            <a:endParaRPr dirty="0">
              <a:solidFill>
                <a:srgbClr val="3F3F3F"/>
              </a:solidFill>
            </a:endParaRPr>
          </a:p>
        </p:txBody>
      </p:sp>
    </p:spTree>
    <p:extLst>
      <p:ext uri="{BB962C8B-B14F-4D97-AF65-F5344CB8AC3E}">
        <p14:creationId xmlns:p14="http://schemas.microsoft.com/office/powerpoint/2010/main" val="28179962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64"/>
        <p:cNvGrpSpPr/>
        <p:nvPr/>
      </p:nvGrpSpPr>
      <p:grpSpPr>
        <a:xfrm>
          <a:off x="0" y="0"/>
          <a:ext cx="0" cy="0"/>
          <a:chOff x="0" y="0"/>
          <a:chExt cx="0" cy="0"/>
        </a:xfrm>
      </p:grpSpPr>
      <p:sp>
        <p:nvSpPr>
          <p:cNvPr id="465" name="Google Shape;465;p41"/>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466" name="Google Shape;466;p41"/>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467" name="Google Shape;467;p41"/>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468" name="Google Shape;468;p41"/>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469" name="Google Shape;469;p41"/>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The Paradox of Generosity</a:t>
            </a:r>
            <a:r>
              <a:rPr lang="en-GB"/>
              <a:t> </a:t>
            </a:r>
            <a:endParaRPr>
              <a:solidFill>
                <a:srgbClr val="3F3F3F"/>
              </a:solidFill>
            </a:endParaRPr>
          </a:p>
        </p:txBody>
      </p:sp>
      <p:sp>
        <p:nvSpPr>
          <p:cNvPr id="470" name="Google Shape;470;p41"/>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0" algn="l" rtl="0">
              <a:lnSpc>
                <a:spcPct val="100000"/>
              </a:lnSpc>
              <a:spcBef>
                <a:spcPts val="0"/>
              </a:spcBef>
              <a:spcAft>
                <a:spcPts val="0"/>
              </a:spcAft>
              <a:buSzPts val="1800"/>
              <a:buNone/>
            </a:pPr>
            <a:r>
              <a:rPr lang="en-GB">
                <a:latin typeface="Calibri"/>
                <a:ea typeface="Calibri"/>
                <a:cs typeface="Calibri"/>
                <a:sym typeface="Calibri"/>
              </a:rPr>
              <a:t>Generosity is so rewarding to be generous. This is counterintuitive from the point of being happy owing to a dwindling bank balance, but endorphins flow very pleasingly in ourselves when generous.</a:t>
            </a:r>
            <a:endParaRPr/>
          </a:p>
          <a:p>
            <a:pPr marL="182880" lvl="0" indent="0" algn="l" rtl="0">
              <a:lnSpc>
                <a:spcPct val="100000"/>
              </a:lnSpc>
              <a:spcBef>
                <a:spcPts val="900"/>
              </a:spcBef>
              <a:spcAft>
                <a:spcPts val="0"/>
              </a:spcAft>
              <a:buSzPts val="1800"/>
              <a:buNone/>
            </a:pPr>
            <a:endParaRPr>
              <a:solidFill>
                <a:srgbClr val="3F3F3F"/>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74"/>
        <p:cNvGrpSpPr/>
        <p:nvPr/>
      </p:nvGrpSpPr>
      <p:grpSpPr>
        <a:xfrm>
          <a:off x="0" y="0"/>
          <a:ext cx="0" cy="0"/>
          <a:chOff x="0" y="0"/>
          <a:chExt cx="0" cy="0"/>
        </a:xfrm>
      </p:grpSpPr>
      <p:sp>
        <p:nvSpPr>
          <p:cNvPr id="475" name="Google Shape;475;p42"/>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476" name="Google Shape;476;p42"/>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477" name="Google Shape;477;p42"/>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478" name="Google Shape;478;p42"/>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479" name="Google Shape;479;p42"/>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On Saying "I'm Sorry"</a:t>
            </a:r>
            <a:r>
              <a:rPr lang="en-GB"/>
              <a:t> </a:t>
            </a:r>
            <a:endParaRPr>
              <a:solidFill>
                <a:srgbClr val="3F3F3F"/>
              </a:solidFill>
            </a:endParaRPr>
          </a:p>
        </p:txBody>
      </p:sp>
      <p:sp>
        <p:nvSpPr>
          <p:cNvPr id="480" name="Google Shape;480;p42"/>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182880" algn="l" rtl="0">
              <a:lnSpc>
                <a:spcPct val="100000"/>
              </a:lnSpc>
              <a:spcBef>
                <a:spcPts val="0"/>
              </a:spcBef>
              <a:spcAft>
                <a:spcPts val="0"/>
              </a:spcAft>
              <a:buSzPts val="1800"/>
              <a:buChar char="◦"/>
            </a:pPr>
            <a:r>
              <a:rPr lang="en-GB">
                <a:latin typeface="Calibri"/>
                <a:ea typeface="Calibri"/>
                <a:cs typeface="Calibri"/>
                <a:sym typeface="Calibri"/>
              </a:rPr>
              <a:t>One of the centralities of the hypocrisy of the double persona is embodied in "I'm sorry"</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Much of the time we mean "I'm sorry I was caught out"</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We also allow ourselves to self-refract into a different individual depending on circumstance</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Woody Allen story</a:t>
            </a:r>
            <a:endParaRPr/>
          </a:p>
          <a:p>
            <a:pPr marL="182880" lvl="0" indent="0" algn="l" rtl="0">
              <a:lnSpc>
                <a:spcPct val="100000"/>
              </a:lnSpc>
              <a:spcBef>
                <a:spcPts val="900"/>
              </a:spcBef>
              <a:spcAft>
                <a:spcPts val="0"/>
              </a:spcAft>
              <a:buSzPts val="1800"/>
              <a:buNone/>
            </a:pPr>
            <a:endParaRPr>
              <a:solidFill>
                <a:srgbClr val="3F3F3F"/>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84"/>
        <p:cNvGrpSpPr/>
        <p:nvPr/>
      </p:nvGrpSpPr>
      <p:grpSpPr>
        <a:xfrm>
          <a:off x="0" y="0"/>
          <a:ext cx="0" cy="0"/>
          <a:chOff x="0" y="0"/>
          <a:chExt cx="0" cy="0"/>
        </a:xfrm>
      </p:grpSpPr>
      <p:sp>
        <p:nvSpPr>
          <p:cNvPr id="485" name="Google Shape;485;p43"/>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486" name="Google Shape;486;p43"/>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487" name="Google Shape;487;p43"/>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488" name="Google Shape;488;p43"/>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489" name="Google Shape;489;p43"/>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262626"/>
              </a:buClr>
              <a:buSzPct val="100000"/>
              <a:buFont typeface="Century Gothic"/>
              <a:buNone/>
            </a:pPr>
            <a:r>
              <a:rPr lang="en-GB" b="1"/>
              <a:t>The Psychopathology of Everyday Life (1901–1904)</a:t>
            </a:r>
            <a:r>
              <a:rPr lang="en-GB"/>
              <a:t> </a:t>
            </a:r>
            <a:endParaRPr>
              <a:solidFill>
                <a:srgbClr val="3F3F3F"/>
              </a:solidFill>
            </a:endParaRPr>
          </a:p>
        </p:txBody>
      </p:sp>
      <p:sp>
        <p:nvSpPr>
          <p:cNvPr id="490" name="Google Shape;490;p43"/>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182880" algn="l" rtl="0">
              <a:lnSpc>
                <a:spcPct val="100000"/>
              </a:lnSpc>
              <a:spcBef>
                <a:spcPts val="0"/>
              </a:spcBef>
              <a:spcAft>
                <a:spcPts val="0"/>
              </a:spcAft>
              <a:buSzPts val="1800"/>
              <a:buChar char="◦"/>
            </a:pPr>
            <a:r>
              <a:rPr lang="en-GB">
                <a:latin typeface="Calibri"/>
                <a:ea typeface="Calibri"/>
                <a:cs typeface="Calibri"/>
                <a:sym typeface="Calibri"/>
              </a:rPr>
              <a:t>Considering numerous cases of deviations, Freud concludes the boundary between normal and abnormal psyche is unstable—we are all a bit neurotic.</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Such symptoms disrupt eating, sexual relations, work, and communication. The pathology unseats and hijacks the original self. Freud noted there is no limit to how long unconscious imagery dwells in the psyche.</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Within years, the book became well-known. When at sea to the USA in 1909, Freud noticed his cabin boy had a copy. (Einstein story)</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94"/>
        <p:cNvGrpSpPr/>
        <p:nvPr/>
      </p:nvGrpSpPr>
      <p:grpSpPr>
        <a:xfrm>
          <a:off x="0" y="0"/>
          <a:ext cx="0" cy="0"/>
          <a:chOff x="0" y="0"/>
          <a:chExt cx="0" cy="0"/>
        </a:xfrm>
      </p:grpSpPr>
      <p:sp>
        <p:nvSpPr>
          <p:cNvPr id="495" name="Google Shape;495;p44"/>
          <p:cNvSpPr txBox="1">
            <a:spLocks noGrp="1"/>
          </p:cNvSpPr>
          <p:nvPr>
            <p:ph type="title"/>
          </p:nvPr>
        </p:nvSpPr>
        <p:spPr>
          <a:xfrm>
            <a:off x="1066800" y="642594"/>
            <a:ext cx="10058400" cy="13716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endParaRPr/>
          </a:p>
        </p:txBody>
      </p:sp>
      <p:pic>
        <p:nvPicPr>
          <p:cNvPr id="496" name="Google Shape;496;p44" descr="A blue and white book with a bird&#10;&#10;Description automatically generated"/>
          <p:cNvPicPr preferRelativeResize="0">
            <a:picLocks noGrp="1"/>
          </p:cNvPicPr>
          <p:nvPr>
            <p:ph type="body" idx="1"/>
          </p:nvPr>
        </p:nvPicPr>
        <p:blipFill rotWithShape="1">
          <a:blip r:embed="rId3">
            <a:alphaModFix/>
          </a:blip>
          <a:srcRect/>
          <a:stretch/>
        </p:blipFill>
        <p:spPr>
          <a:xfrm>
            <a:off x="4796057" y="2103438"/>
            <a:ext cx="2599885" cy="3932237"/>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500"/>
        <p:cNvGrpSpPr/>
        <p:nvPr/>
      </p:nvGrpSpPr>
      <p:grpSpPr>
        <a:xfrm>
          <a:off x="0" y="0"/>
          <a:ext cx="0" cy="0"/>
          <a:chOff x="0" y="0"/>
          <a:chExt cx="0" cy="0"/>
        </a:xfrm>
      </p:grpSpPr>
      <p:sp>
        <p:nvSpPr>
          <p:cNvPr id="501" name="Google Shape;501;p45"/>
          <p:cNvSpPr txBox="1">
            <a:spLocks noGrp="1"/>
          </p:cNvSpPr>
          <p:nvPr>
            <p:ph type="title"/>
          </p:nvPr>
        </p:nvSpPr>
        <p:spPr>
          <a:xfrm>
            <a:off x="1066800" y="642594"/>
            <a:ext cx="10058400" cy="13716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endParaRPr/>
          </a:p>
        </p:txBody>
      </p:sp>
      <p:pic>
        <p:nvPicPr>
          <p:cNvPr id="502" name="Google Shape;502;p45" descr="A person standing on a cylinder&#10;&#10;Description automatically generated"/>
          <p:cNvPicPr preferRelativeResize="0">
            <a:picLocks noGrp="1"/>
          </p:cNvPicPr>
          <p:nvPr>
            <p:ph type="body" idx="1"/>
          </p:nvPr>
        </p:nvPicPr>
        <p:blipFill rotWithShape="1">
          <a:blip r:embed="rId3">
            <a:alphaModFix/>
          </a:blip>
          <a:srcRect/>
          <a:stretch/>
        </p:blipFill>
        <p:spPr>
          <a:xfrm>
            <a:off x="4718598" y="2103438"/>
            <a:ext cx="2754803" cy="3932237"/>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6"/>
        <p:cNvGrpSpPr/>
        <p:nvPr/>
      </p:nvGrpSpPr>
      <p:grpSpPr>
        <a:xfrm>
          <a:off x="0" y="0"/>
          <a:ext cx="0" cy="0"/>
          <a:chOff x="0" y="0"/>
          <a:chExt cx="0" cy="0"/>
        </a:xfrm>
      </p:grpSpPr>
      <p:sp>
        <p:nvSpPr>
          <p:cNvPr id="507" name="Google Shape;507;p46"/>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508" name="Google Shape;508;p46"/>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509" name="Google Shape;509;p46"/>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510" name="Google Shape;510;p46"/>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511" name="Google Shape;511;p46"/>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Hysteria &amp; Mass Pathology</a:t>
            </a:r>
            <a:r>
              <a:rPr lang="en-GB"/>
              <a:t> </a:t>
            </a:r>
            <a:endParaRPr>
              <a:solidFill>
                <a:srgbClr val="3F3F3F"/>
              </a:solidFill>
            </a:endParaRPr>
          </a:p>
        </p:txBody>
      </p:sp>
      <p:sp>
        <p:nvSpPr>
          <p:cNvPr id="512" name="Google Shape;512;p46"/>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182880" algn="l" rtl="0">
              <a:lnSpc>
                <a:spcPct val="100000"/>
              </a:lnSpc>
              <a:spcBef>
                <a:spcPts val="0"/>
              </a:spcBef>
              <a:spcAft>
                <a:spcPts val="0"/>
              </a:spcAft>
              <a:buSzPts val="1800"/>
              <a:buChar char="◦"/>
            </a:pPr>
            <a:r>
              <a:rPr lang="en-GB">
                <a:latin typeface="Calibri"/>
                <a:ea typeface="Calibri"/>
                <a:cs typeface="Calibri"/>
                <a:sym typeface="Calibri"/>
              </a:rPr>
              <a:t>Witch hunts, </a:t>
            </a:r>
            <a:r>
              <a:rPr lang="en-GB" i="1">
                <a:latin typeface="Calibri"/>
                <a:ea typeface="Calibri"/>
                <a:cs typeface="Calibri"/>
                <a:sym typeface="Calibri"/>
              </a:rPr>
              <a:t>The Crucible </a:t>
            </a:r>
            <a:r>
              <a:rPr lang="en-GB">
                <a:latin typeface="Calibri"/>
                <a:ea typeface="Calibri"/>
                <a:cs typeface="Calibri"/>
                <a:sym typeface="Calibri"/>
              </a:rPr>
              <a:t>(Arthur Miller), Pogroms, Beatles' records being burnt</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Hysteria is real, as is the attendant refraction splintering of personality</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(Though imputation solely to women is absurd)</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We sometimes do not face our own hypocrisy, adhering to morally upstanding ethics in one context while failing to hold to such laudatory ethics in an analogous situation. (Beckham scenario)</a:t>
            </a:r>
            <a:endParaRPr>
              <a:solidFill>
                <a:srgbClr val="3F3F3F"/>
              </a:solidFill>
              <a:latin typeface="Calibri"/>
              <a:ea typeface="Calibri"/>
              <a:cs typeface="Calibri"/>
              <a:sym typeface="Calibri"/>
            </a:endParaRPr>
          </a:p>
          <a:p>
            <a:pPr marL="182880" lvl="0" indent="-68579" algn="l" rtl="0">
              <a:lnSpc>
                <a:spcPct val="100000"/>
              </a:lnSpc>
              <a:spcBef>
                <a:spcPts val="900"/>
              </a:spcBef>
              <a:spcAft>
                <a:spcPts val="0"/>
              </a:spcAft>
              <a:buSzPts val="1800"/>
              <a:buNone/>
            </a:pPr>
            <a:endParaRPr>
              <a:latin typeface="Calibri"/>
              <a:ea typeface="Calibri"/>
              <a:cs typeface="Calibri"/>
              <a:sym typeface="Calibri"/>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16"/>
        <p:cNvGrpSpPr/>
        <p:nvPr/>
      </p:nvGrpSpPr>
      <p:grpSpPr>
        <a:xfrm>
          <a:off x="0" y="0"/>
          <a:ext cx="0" cy="0"/>
          <a:chOff x="0" y="0"/>
          <a:chExt cx="0" cy="0"/>
        </a:xfrm>
      </p:grpSpPr>
      <p:sp>
        <p:nvSpPr>
          <p:cNvPr id="517" name="Google Shape;517;p47"/>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518" name="Google Shape;518;p47"/>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519" name="Google Shape;519;p47"/>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520" name="Google Shape;520;p47"/>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521" name="Google Shape;521;p47"/>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The Societal Self</a:t>
            </a:r>
            <a:r>
              <a:rPr lang="en-GB"/>
              <a:t> </a:t>
            </a:r>
            <a:endParaRPr>
              <a:solidFill>
                <a:srgbClr val="3F3F3F"/>
              </a:solidFill>
            </a:endParaRPr>
          </a:p>
        </p:txBody>
      </p:sp>
      <p:sp>
        <p:nvSpPr>
          <p:cNvPr id="522" name="Google Shape;522;p47"/>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182880" algn="l" rtl="0">
              <a:lnSpc>
                <a:spcPct val="100000"/>
              </a:lnSpc>
              <a:spcBef>
                <a:spcPts val="0"/>
              </a:spcBef>
              <a:spcAft>
                <a:spcPts val="0"/>
              </a:spcAft>
              <a:buSzPts val="1800"/>
              <a:buChar char="◦"/>
            </a:pPr>
            <a:r>
              <a:rPr lang="en-GB">
                <a:latin typeface="Calibri"/>
                <a:ea typeface="Calibri"/>
                <a:cs typeface="Calibri"/>
                <a:sym typeface="Calibri"/>
              </a:rPr>
              <a:t>We all have a public self which is curated and at odds with the self we share with ourselves. This societal self is almost always more prudish and less prurient than the self we do not share.</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A chief reason: we have a default not to stray from safe, collective positions of morality.</a:t>
            </a:r>
            <a:endParaRPr/>
          </a:p>
          <a:p>
            <a:pPr marL="182880" lvl="0" indent="0" algn="l" rtl="0">
              <a:lnSpc>
                <a:spcPct val="100000"/>
              </a:lnSpc>
              <a:spcBef>
                <a:spcPts val="900"/>
              </a:spcBef>
              <a:spcAft>
                <a:spcPts val="0"/>
              </a:spcAft>
              <a:buSzPts val="1800"/>
              <a:buNone/>
            </a:pPr>
            <a:endParaRPr>
              <a:solidFill>
                <a:srgbClr val="3F3F3F"/>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26"/>
        <p:cNvGrpSpPr/>
        <p:nvPr/>
      </p:nvGrpSpPr>
      <p:grpSpPr>
        <a:xfrm>
          <a:off x="0" y="0"/>
          <a:ext cx="0" cy="0"/>
          <a:chOff x="0" y="0"/>
          <a:chExt cx="0" cy="0"/>
        </a:xfrm>
      </p:grpSpPr>
      <p:sp>
        <p:nvSpPr>
          <p:cNvPr id="527" name="Google Shape;527;p48"/>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528" name="Google Shape;528;p48"/>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529" name="Google Shape;529;p48"/>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530" name="Google Shape;530;p48"/>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531" name="Google Shape;531;p48"/>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On Language &amp; Censorship</a:t>
            </a:r>
            <a:r>
              <a:rPr lang="en-GB"/>
              <a:t> </a:t>
            </a:r>
            <a:endParaRPr>
              <a:solidFill>
                <a:srgbClr val="3F3F3F"/>
              </a:solidFill>
            </a:endParaRPr>
          </a:p>
        </p:txBody>
      </p:sp>
      <p:sp>
        <p:nvSpPr>
          <p:cNvPr id="532" name="Google Shape;532;p48"/>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182880" algn="l" rtl="0">
              <a:lnSpc>
                <a:spcPct val="100000"/>
              </a:lnSpc>
              <a:spcBef>
                <a:spcPts val="0"/>
              </a:spcBef>
              <a:spcAft>
                <a:spcPts val="0"/>
              </a:spcAft>
              <a:buSzPts val="1800"/>
              <a:buChar char="◦"/>
            </a:pPr>
            <a:r>
              <a:rPr lang="en-GB">
                <a:latin typeface="Calibri"/>
                <a:ea typeface="Calibri"/>
                <a:cs typeface="Calibri"/>
                <a:sym typeface="Calibri"/>
              </a:rPr>
              <a:t>Asterisks in print replace language we fear might betray vulgarity</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Euphemisms like "the N word" or "the C word" play the same role</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All language when used abusively could be effaced, but reporting news should not be fettered</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Words themselves carry no meaning—offensive or otherwise</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It is not the word that is offensive; it is the connotation</a:t>
            </a:r>
            <a:endParaRPr/>
          </a:p>
          <a:p>
            <a:pPr marL="182880" lvl="0" indent="0" algn="l" rtl="0">
              <a:lnSpc>
                <a:spcPct val="100000"/>
              </a:lnSpc>
              <a:spcBef>
                <a:spcPts val="900"/>
              </a:spcBef>
              <a:spcAft>
                <a:spcPts val="0"/>
              </a:spcAft>
              <a:buSzPts val="1800"/>
              <a:buNone/>
            </a:pPr>
            <a:endParaRPr>
              <a:solidFill>
                <a:srgbClr val="3F3F3F"/>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36"/>
        <p:cNvGrpSpPr/>
        <p:nvPr/>
      </p:nvGrpSpPr>
      <p:grpSpPr>
        <a:xfrm>
          <a:off x="0" y="0"/>
          <a:ext cx="0" cy="0"/>
          <a:chOff x="0" y="0"/>
          <a:chExt cx="0" cy="0"/>
        </a:xfrm>
      </p:grpSpPr>
      <p:sp>
        <p:nvSpPr>
          <p:cNvPr id="537" name="Google Shape;537;p49"/>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538" name="Google Shape;538;p49"/>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539" name="Google Shape;539;p49"/>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540" name="Google Shape;540;p49"/>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541" name="Google Shape;541;p49"/>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Reporters' Duty</a:t>
            </a:r>
            <a:r>
              <a:rPr lang="en-GB"/>
              <a:t> </a:t>
            </a:r>
            <a:endParaRPr>
              <a:solidFill>
                <a:srgbClr val="3F3F3F"/>
              </a:solidFill>
            </a:endParaRPr>
          </a:p>
        </p:txBody>
      </p:sp>
      <p:sp>
        <p:nvSpPr>
          <p:cNvPr id="542" name="Google Shape;542;p49"/>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182880" algn="l" rtl="0">
              <a:lnSpc>
                <a:spcPct val="100000"/>
              </a:lnSpc>
              <a:spcBef>
                <a:spcPts val="0"/>
              </a:spcBef>
              <a:spcAft>
                <a:spcPts val="0"/>
              </a:spcAft>
              <a:buSzPts val="1800"/>
              <a:buChar char="◦"/>
            </a:pPr>
            <a:r>
              <a:rPr lang="en-GB">
                <a:latin typeface="Calibri"/>
                <a:ea typeface="Calibri"/>
                <a:cs typeface="Calibri"/>
                <a:sym typeface="Calibri"/>
              </a:rPr>
              <a:t>Reporters should have a duty to say or write what has happened, all the more so if something offensive has been said or written.</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It is often said readers' and listeners' sensitivities must be respected in reporting. But by this token, the words Hitler and Auschwitz should also be asterisked.</a:t>
            </a:r>
            <a:endParaRPr>
              <a:solidFill>
                <a:srgbClr val="3F3F3F"/>
              </a:solidFill>
              <a:latin typeface="Calibri"/>
              <a:ea typeface="Calibri"/>
              <a:cs typeface="Calibri"/>
              <a:sym typeface="Calibri"/>
            </a:endParaRPr>
          </a:p>
          <a:p>
            <a:pPr marL="182880" lvl="0" indent="-182880" algn="l" rtl="0">
              <a:lnSpc>
                <a:spcPct val="100000"/>
              </a:lnSpc>
              <a:spcBef>
                <a:spcPts val="900"/>
              </a:spcBef>
              <a:spcAft>
                <a:spcPts val="0"/>
              </a:spcAft>
              <a:buSzPts val="1800"/>
              <a:buChar char="◦"/>
            </a:pPr>
            <a:r>
              <a:rPr lang="en-GB">
                <a:solidFill>
                  <a:srgbClr val="3F3F3F"/>
                </a:solidFill>
                <a:latin typeface="Calibri"/>
                <a:ea typeface="Calibri"/>
                <a:cs typeface="Calibri"/>
                <a:sym typeface="Calibri"/>
              </a:rPr>
              <a:t>Letter to The Times as follows:</a:t>
            </a:r>
            <a:endParaRPr>
              <a:latin typeface="Calibri"/>
              <a:ea typeface="Calibri"/>
              <a:cs typeface="Calibri"/>
              <a:sym typeface="Calibri"/>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46"/>
        <p:cNvGrpSpPr/>
        <p:nvPr/>
      </p:nvGrpSpPr>
      <p:grpSpPr>
        <a:xfrm>
          <a:off x="0" y="0"/>
          <a:ext cx="0" cy="0"/>
          <a:chOff x="0" y="0"/>
          <a:chExt cx="0" cy="0"/>
        </a:xfrm>
      </p:grpSpPr>
      <p:sp>
        <p:nvSpPr>
          <p:cNvPr id="547" name="Google Shape;547;g3ab685229e0_1_0"/>
          <p:cNvSpPr/>
          <p:nvPr/>
        </p:nvSpPr>
        <p:spPr>
          <a:xfrm>
            <a:off x="0" y="0"/>
            <a:ext cx="12192000" cy="6858000"/>
          </a:xfrm>
          <a:prstGeom prst="rect">
            <a:avLst/>
          </a:prstGeom>
          <a:gradFill>
            <a:gsLst>
              <a:gs pos="0">
                <a:srgbClr val="E1DBC9"/>
              </a:gs>
              <a:gs pos="77000">
                <a:srgbClr val="C8C1B0"/>
              </a:gs>
              <a:gs pos="100000">
                <a:srgbClr val="C0BAAA"/>
              </a:gs>
            </a:gsLst>
            <a:lin ang="5400012"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548" name="Google Shape;548;g3ab685229e0_1_0"/>
          <p:cNvSpPr/>
          <p:nvPr/>
        </p:nvSpPr>
        <p:spPr>
          <a:xfrm>
            <a:off x="0" y="0"/>
            <a:ext cx="12192000" cy="6858000"/>
          </a:xfrm>
          <a:prstGeom prst="rect">
            <a:avLst/>
          </a:prstGeom>
          <a:blipFill rotWithShape="1">
            <a:blip r:embed="rId3">
              <a:alphaModFix amt="45000"/>
            </a:blip>
            <a:tile tx="-44450" ty="38100" sx="84997" sy="84997"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549" name="Google Shape;549;g3ab685229e0_1_0"/>
          <p:cNvSpPr/>
          <p:nvPr/>
        </p:nvSpPr>
        <p:spPr>
          <a:xfrm>
            <a:off x="3201150" y="457200"/>
            <a:ext cx="8533500" cy="5943600"/>
          </a:xfrm>
          <a:prstGeom prst="rect">
            <a:avLst/>
          </a:prstGeom>
          <a:solidFill>
            <a:schemeClr val="lt1"/>
          </a:solidFill>
          <a:ln>
            <a:noFill/>
          </a:ln>
          <a:effectLst>
            <a:outerShdw blurRad="50800" algn="ctr" rotWithShape="0">
              <a:srgbClr val="000000">
                <a:alpha val="6588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550" name="Google Shape;550;g3ab685229e0_1_0"/>
          <p:cNvSpPr/>
          <p:nvPr/>
        </p:nvSpPr>
        <p:spPr>
          <a:xfrm>
            <a:off x="3372467" y="621793"/>
            <a:ext cx="8198700" cy="5614500"/>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551" name="Google Shape;551;g3ab685229e0_1_0"/>
          <p:cNvSpPr txBox="1">
            <a:spLocks noGrp="1"/>
          </p:cNvSpPr>
          <p:nvPr>
            <p:ph type="title"/>
          </p:nvPr>
        </p:nvSpPr>
        <p:spPr>
          <a:xfrm>
            <a:off x="3844616" y="881210"/>
            <a:ext cx="7417800" cy="151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Editorial Style</a:t>
            </a:r>
            <a:endParaRPr>
              <a:solidFill>
                <a:srgbClr val="3F3F3F"/>
              </a:solidFill>
            </a:endParaRPr>
          </a:p>
        </p:txBody>
      </p:sp>
      <p:sp>
        <p:nvSpPr>
          <p:cNvPr id="552" name="Google Shape;552;g3ab685229e0_1_0"/>
          <p:cNvSpPr txBox="1">
            <a:spLocks noGrp="1"/>
          </p:cNvSpPr>
          <p:nvPr>
            <p:ph type="body" idx="1"/>
          </p:nvPr>
        </p:nvSpPr>
        <p:spPr>
          <a:xfrm>
            <a:off x="3844616" y="2626840"/>
            <a:ext cx="7245000" cy="3131700"/>
          </a:xfrm>
          <a:prstGeom prst="rect">
            <a:avLst/>
          </a:prstGeom>
          <a:noFill/>
          <a:ln>
            <a:noFill/>
          </a:ln>
        </p:spPr>
        <p:txBody>
          <a:bodyPr spcFirstLastPara="1" wrap="square" lIns="91425" tIns="45700" rIns="91425" bIns="45700" anchor="t" anchorCtr="0">
            <a:normAutofit/>
          </a:bodyPr>
          <a:lstStyle/>
          <a:p>
            <a:pPr marL="182880" lvl="0" indent="-182880" algn="l" rtl="0">
              <a:lnSpc>
                <a:spcPct val="100000"/>
              </a:lnSpc>
              <a:spcBef>
                <a:spcPts val="900"/>
              </a:spcBef>
              <a:spcAft>
                <a:spcPts val="0"/>
              </a:spcAft>
              <a:buSzPts val="1800"/>
              <a:buChar char="◦"/>
            </a:pPr>
            <a:r>
              <a:rPr lang="en-GB" dirty="0">
                <a:latin typeface="Calibri"/>
                <a:ea typeface="Calibri"/>
                <a:cs typeface="Calibri"/>
                <a:sym typeface="Calibri"/>
              </a:rPr>
              <a:t>Sir, In your editorial about a backbencher’s response to the budget yesterday, you wrote that he had called the Chancellor a p****. Could I ask whether you meant a p**** or a p****?</a:t>
            </a:r>
            <a:endParaRPr dirty="0">
              <a:latin typeface="Calibri"/>
              <a:ea typeface="Calibri"/>
              <a:cs typeface="Calibri"/>
              <a:sym typeface="Calibri"/>
            </a:endParaRPr>
          </a:p>
          <a:p>
            <a:pPr marL="0" lvl="0" indent="0" algn="l" rtl="0">
              <a:lnSpc>
                <a:spcPct val="100000"/>
              </a:lnSpc>
              <a:spcBef>
                <a:spcPts val="900"/>
              </a:spcBef>
              <a:spcAft>
                <a:spcPts val="0"/>
              </a:spcAft>
              <a:buSzPts val="1800"/>
              <a:buNone/>
            </a:pPr>
            <a:endParaRPr dirty="0">
              <a:latin typeface="Calibri"/>
              <a:ea typeface="Calibri"/>
              <a:cs typeface="Calibri"/>
              <a:sym typeface="Calibri"/>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56"/>
        <p:cNvGrpSpPr/>
        <p:nvPr/>
      </p:nvGrpSpPr>
      <p:grpSpPr>
        <a:xfrm>
          <a:off x="0" y="0"/>
          <a:ext cx="0" cy="0"/>
          <a:chOff x="0" y="0"/>
          <a:chExt cx="0" cy="0"/>
        </a:xfrm>
      </p:grpSpPr>
      <p:sp>
        <p:nvSpPr>
          <p:cNvPr id="557" name="Google Shape;557;p51"/>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558" name="Google Shape;558;p51"/>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559" name="Google Shape;559;p51"/>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560" name="Google Shape;560;p51"/>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561" name="Google Shape;561;p51"/>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How Easily Our Emotions Are Manipulated</a:t>
            </a:r>
            <a:r>
              <a:rPr lang="en-GB"/>
              <a:t> </a:t>
            </a:r>
            <a:endParaRPr>
              <a:solidFill>
                <a:srgbClr val="3F3F3F"/>
              </a:solidFill>
            </a:endParaRPr>
          </a:p>
        </p:txBody>
      </p:sp>
      <p:sp>
        <p:nvSpPr>
          <p:cNvPr id="562" name="Google Shape;562;p51"/>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182880" algn="l" rtl="0">
              <a:lnSpc>
                <a:spcPct val="100000"/>
              </a:lnSpc>
              <a:spcBef>
                <a:spcPts val="0"/>
              </a:spcBef>
              <a:spcAft>
                <a:spcPts val="0"/>
              </a:spcAft>
              <a:buSzPts val="1800"/>
              <a:buChar char="◦"/>
            </a:pPr>
            <a:r>
              <a:rPr lang="en-GB">
                <a:latin typeface="Calibri"/>
                <a:ea typeface="Calibri"/>
                <a:cs typeface="Calibri"/>
                <a:sym typeface="Calibri"/>
              </a:rPr>
              <a:t>It is relatively straightforward to demonstrate how easily manipulatable our emotions are by circumstance.</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Two versions of a story about a housefire yield very different emotional responses.</a:t>
            </a:r>
            <a:endParaRPr/>
          </a:p>
          <a:p>
            <a:pPr marL="182880" lvl="0" indent="0" algn="l" rtl="0">
              <a:lnSpc>
                <a:spcPct val="100000"/>
              </a:lnSpc>
              <a:spcBef>
                <a:spcPts val="900"/>
              </a:spcBef>
              <a:spcAft>
                <a:spcPts val="0"/>
              </a:spcAft>
              <a:buSzPts val="1800"/>
              <a:buNone/>
            </a:pPr>
            <a:endParaRPr>
              <a:solidFill>
                <a:srgbClr val="3F3F3F"/>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66"/>
        <p:cNvGrpSpPr/>
        <p:nvPr/>
      </p:nvGrpSpPr>
      <p:grpSpPr>
        <a:xfrm>
          <a:off x="0" y="0"/>
          <a:ext cx="0" cy="0"/>
          <a:chOff x="0" y="0"/>
          <a:chExt cx="0" cy="0"/>
        </a:xfrm>
      </p:grpSpPr>
      <p:sp>
        <p:nvSpPr>
          <p:cNvPr id="567" name="Google Shape;567;p52"/>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568" name="Google Shape;568;p52"/>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569" name="Google Shape;569;p52"/>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570" name="Google Shape;570;p52"/>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571" name="Google Shape;571;p52"/>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Nazism: Evil Beneath Respectability</a:t>
            </a:r>
            <a:r>
              <a:rPr lang="en-GB"/>
              <a:t> </a:t>
            </a:r>
            <a:endParaRPr>
              <a:solidFill>
                <a:srgbClr val="3F3F3F"/>
              </a:solidFill>
            </a:endParaRPr>
          </a:p>
        </p:txBody>
      </p:sp>
      <p:sp>
        <p:nvSpPr>
          <p:cNvPr id="572" name="Google Shape;572;p52"/>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182880" algn="l" rtl="0">
              <a:lnSpc>
                <a:spcPct val="100000"/>
              </a:lnSpc>
              <a:spcBef>
                <a:spcPts val="0"/>
              </a:spcBef>
              <a:spcAft>
                <a:spcPts val="0"/>
              </a:spcAft>
              <a:buSzPts val="1800"/>
              <a:buChar char="◦"/>
            </a:pPr>
            <a:r>
              <a:rPr lang="en-GB">
                <a:latin typeface="Calibri"/>
                <a:ea typeface="Calibri"/>
                <a:cs typeface="Calibri"/>
                <a:sym typeface="Calibri"/>
              </a:rPr>
              <a:t>The social self can be a mask covering one's evil underneath. There is a remarkable documentary by Alain Resnais (1955): "Nuit et Brouillard" (30 minutes).</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Regarding the social self, what is shocking is the insidiousness of Nazism—the self-conferred licence of respectability was precisely the anaesthetising influence on their conscience that allowed them to do what they did.</a:t>
            </a:r>
            <a:endParaRPr/>
          </a:p>
          <a:p>
            <a:pPr marL="182880" lvl="0" indent="0" algn="l" rtl="0">
              <a:lnSpc>
                <a:spcPct val="100000"/>
              </a:lnSpc>
              <a:spcBef>
                <a:spcPts val="900"/>
              </a:spcBef>
              <a:spcAft>
                <a:spcPts val="0"/>
              </a:spcAft>
              <a:buSzPts val="1800"/>
              <a:buNone/>
            </a:pPr>
            <a:r>
              <a:rPr lang="en-GB">
                <a:solidFill>
                  <a:srgbClr val="3F3F3F"/>
                </a:solidFill>
              </a:rPr>
              <a:t>Two photos follow</a:t>
            </a:r>
            <a:endParaRPr/>
          </a:p>
          <a:p>
            <a:pPr marL="182880" lvl="0" indent="0" algn="l" rtl="0">
              <a:lnSpc>
                <a:spcPct val="100000"/>
              </a:lnSpc>
              <a:spcBef>
                <a:spcPts val="900"/>
              </a:spcBef>
              <a:spcAft>
                <a:spcPts val="0"/>
              </a:spcAft>
              <a:buSzPts val="1800"/>
              <a:buNone/>
            </a:pPr>
            <a:endParaRPr>
              <a:solidFill>
                <a:srgbClr val="3F3F3F"/>
              </a:solidFil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576"/>
        <p:cNvGrpSpPr/>
        <p:nvPr/>
      </p:nvGrpSpPr>
      <p:grpSpPr>
        <a:xfrm>
          <a:off x="0" y="0"/>
          <a:ext cx="0" cy="0"/>
          <a:chOff x="0" y="0"/>
          <a:chExt cx="0" cy="0"/>
        </a:xfrm>
      </p:grpSpPr>
      <p:sp>
        <p:nvSpPr>
          <p:cNvPr id="577" name="Google Shape;577;p53"/>
          <p:cNvSpPr txBox="1">
            <a:spLocks noGrp="1"/>
          </p:cNvSpPr>
          <p:nvPr>
            <p:ph type="title"/>
          </p:nvPr>
        </p:nvSpPr>
        <p:spPr>
          <a:xfrm>
            <a:off x="1066800" y="642594"/>
            <a:ext cx="10058400" cy="13716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endParaRPr/>
          </a:p>
        </p:txBody>
      </p:sp>
      <p:pic>
        <p:nvPicPr>
          <p:cNvPr id="578" name="Google Shape;578;p53" descr="A group of people sitting around a coffee table&#10;&#10;Description automatically generated"/>
          <p:cNvPicPr preferRelativeResize="0">
            <a:picLocks noGrp="1"/>
          </p:cNvPicPr>
          <p:nvPr>
            <p:ph type="body" idx="1"/>
          </p:nvPr>
        </p:nvPicPr>
        <p:blipFill rotWithShape="1">
          <a:blip r:embed="rId3">
            <a:alphaModFix/>
          </a:blip>
          <a:srcRect/>
          <a:stretch/>
        </p:blipFill>
        <p:spPr>
          <a:xfrm>
            <a:off x="3261955" y="2103438"/>
            <a:ext cx="5668089" cy="3932237"/>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582"/>
        <p:cNvGrpSpPr/>
        <p:nvPr/>
      </p:nvGrpSpPr>
      <p:grpSpPr>
        <a:xfrm>
          <a:off x="0" y="0"/>
          <a:ext cx="0" cy="0"/>
          <a:chOff x="0" y="0"/>
          <a:chExt cx="0" cy="0"/>
        </a:xfrm>
      </p:grpSpPr>
      <p:sp>
        <p:nvSpPr>
          <p:cNvPr id="583" name="Google Shape;583;p54"/>
          <p:cNvSpPr txBox="1">
            <a:spLocks noGrp="1"/>
          </p:cNvSpPr>
          <p:nvPr>
            <p:ph type="title"/>
          </p:nvPr>
        </p:nvSpPr>
        <p:spPr>
          <a:xfrm>
            <a:off x="1066800" y="642594"/>
            <a:ext cx="10058400" cy="13716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endParaRPr/>
          </a:p>
        </p:txBody>
      </p:sp>
      <p:pic>
        <p:nvPicPr>
          <p:cNvPr id="584" name="Google Shape;584;p54" descr="A group of bodies in a room&#10;&#10;Description automatically generated"/>
          <p:cNvPicPr preferRelativeResize="0">
            <a:picLocks noGrp="1"/>
          </p:cNvPicPr>
          <p:nvPr>
            <p:ph type="body" idx="1"/>
          </p:nvPr>
        </p:nvPicPr>
        <p:blipFill rotWithShape="1">
          <a:blip r:embed="rId3">
            <a:alphaModFix/>
          </a:blip>
          <a:srcRect/>
          <a:stretch/>
        </p:blipFill>
        <p:spPr>
          <a:xfrm>
            <a:off x="3109949" y="2103438"/>
            <a:ext cx="5972102" cy="3932237"/>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88"/>
        <p:cNvGrpSpPr/>
        <p:nvPr/>
      </p:nvGrpSpPr>
      <p:grpSpPr>
        <a:xfrm>
          <a:off x="0" y="0"/>
          <a:ext cx="0" cy="0"/>
          <a:chOff x="0" y="0"/>
          <a:chExt cx="0" cy="0"/>
        </a:xfrm>
      </p:grpSpPr>
      <p:sp>
        <p:nvSpPr>
          <p:cNvPr id="589" name="Google Shape;589;p55"/>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590" name="Google Shape;590;p55"/>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591" name="Google Shape;591;p55"/>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592" name="Google Shape;592;p55"/>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593" name="Google Shape;593;p55"/>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Dreams</a:t>
            </a:r>
            <a:r>
              <a:rPr lang="en-GB"/>
              <a:t> </a:t>
            </a:r>
            <a:endParaRPr>
              <a:solidFill>
                <a:srgbClr val="3F3F3F"/>
              </a:solidFill>
            </a:endParaRPr>
          </a:p>
        </p:txBody>
      </p:sp>
      <p:sp>
        <p:nvSpPr>
          <p:cNvPr id="594" name="Google Shape;594;p55"/>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182880" algn="l" rtl="0">
              <a:lnSpc>
                <a:spcPct val="100000"/>
              </a:lnSpc>
              <a:spcBef>
                <a:spcPts val="0"/>
              </a:spcBef>
              <a:spcAft>
                <a:spcPts val="0"/>
              </a:spcAft>
              <a:buSzPts val="1800"/>
              <a:buChar char="◦"/>
            </a:pPr>
            <a:r>
              <a:rPr lang="en-GB">
                <a:latin typeface="Calibri"/>
                <a:ea typeface="Calibri"/>
                <a:cs typeface="Calibri"/>
                <a:sym typeface="Calibri"/>
              </a:rPr>
              <a:t>Wish fulfilment is self-evidently an aspect of oneself not played out in everyday life. The classic Freudian interpretation is that dreams embody wish fulfilment.</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From personal experience, I must disagree. I find them preponderantly to figure a dreaded scenario. Leitmotif dreams reveal persistent fears. Rugby and herrings are not to you what they are to me.</a:t>
            </a:r>
            <a:endParaRPr/>
          </a:p>
          <a:p>
            <a:pPr marL="182880" lvl="0" indent="0" algn="l" rtl="0">
              <a:lnSpc>
                <a:spcPct val="100000"/>
              </a:lnSpc>
              <a:spcBef>
                <a:spcPts val="900"/>
              </a:spcBef>
              <a:spcAft>
                <a:spcPts val="0"/>
              </a:spcAft>
              <a:buSzPts val="1800"/>
              <a:buNone/>
            </a:pPr>
            <a:endParaRPr>
              <a:solidFill>
                <a:srgbClr val="3F3F3F"/>
              </a:solidFill>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98"/>
        <p:cNvGrpSpPr/>
        <p:nvPr/>
      </p:nvGrpSpPr>
      <p:grpSpPr>
        <a:xfrm>
          <a:off x="0" y="0"/>
          <a:ext cx="0" cy="0"/>
          <a:chOff x="0" y="0"/>
          <a:chExt cx="0" cy="0"/>
        </a:xfrm>
      </p:grpSpPr>
      <p:sp>
        <p:nvSpPr>
          <p:cNvPr id="599" name="Google Shape;599;p56"/>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600" name="Google Shape;600;p56"/>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601" name="Google Shape;601;p56"/>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602" name="Google Shape;602;p56"/>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603" name="Google Shape;603;p56"/>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Reality as Perception</a:t>
            </a:r>
            <a:r>
              <a:rPr lang="en-GB"/>
              <a:t> </a:t>
            </a:r>
            <a:endParaRPr>
              <a:solidFill>
                <a:srgbClr val="3F3F3F"/>
              </a:solidFill>
            </a:endParaRPr>
          </a:p>
        </p:txBody>
      </p:sp>
      <p:sp>
        <p:nvSpPr>
          <p:cNvPr id="604" name="Google Shape;604;p56"/>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182880" algn="l" rtl="0">
              <a:lnSpc>
                <a:spcPct val="100000"/>
              </a:lnSpc>
              <a:spcBef>
                <a:spcPts val="0"/>
              </a:spcBef>
              <a:spcAft>
                <a:spcPts val="0"/>
              </a:spcAft>
              <a:buSzPts val="1800"/>
              <a:buChar char="◦"/>
            </a:pPr>
            <a:r>
              <a:rPr lang="en-GB">
                <a:latin typeface="Calibri"/>
                <a:ea typeface="Calibri"/>
                <a:cs typeface="Calibri"/>
                <a:sym typeface="Calibri"/>
              </a:rPr>
              <a:t>Reality is perceptual, not objective. If I got a broken nose playing rugby and don't like rugby, I won't perceive it reflective of another person's perception.</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This is a Proustian idea. Everyone knows about the madeleine cake.</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Our adopted self shifts significantly, contingent either on others' perception or on our own perception at different times or circumstances.</a:t>
            </a:r>
            <a:endParaRPr/>
          </a:p>
          <a:p>
            <a:pPr marL="182880" lvl="0" indent="0" algn="l" rtl="0">
              <a:lnSpc>
                <a:spcPct val="100000"/>
              </a:lnSpc>
              <a:spcBef>
                <a:spcPts val="900"/>
              </a:spcBef>
              <a:spcAft>
                <a:spcPts val="0"/>
              </a:spcAft>
              <a:buSzPts val="1800"/>
              <a:buNone/>
            </a:pPr>
            <a:endParaRPr>
              <a:solidFill>
                <a:srgbClr val="3F3F3F"/>
              </a:solidFill>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08"/>
        <p:cNvGrpSpPr/>
        <p:nvPr/>
      </p:nvGrpSpPr>
      <p:grpSpPr>
        <a:xfrm>
          <a:off x="0" y="0"/>
          <a:ext cx="0" cy="0"/>
          <a:chOff x="0" y="0"/>
          <a:chExt cx="0" cy="0"/>
        </a:xfrm>
      </p:grpSpPr>
      <p:sp>
        <p:nvSpPr>
          <p:cNvPr id="609" name="Google Shape;609;p57"/>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610" name="Google Shape;610;p57"/>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611" name="Google Shape;611;p57"/>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612" name="Google Shape;612;p57"/>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613" name="Google Shape;613;p57"/>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The Ego Not Master</a:t>
            </a:r>
            <a:r>
              <a:rPr lang="en-GB"/>
              <a:t> </a:t>
            </a:r>
            <a:endParaRPr>
              <a:solidFill>
                <a:srgbClr val="3F3F3F"/>
              </a:solidFill>
            </a:endParaRPr>
          </a:p>
        </p:txBody>
      </p:sp>
      <p:sp>
        <p:nvSpPr>
          <p:cNvPr id="614" name="Google Shape;614;p57"/>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182880" algn="l" rtl="0">
              <a:lnSpc>
                <a:spcPct val="100000"/>
              </a:lnSpc>
              <a:spcBef>
                <a:spcPts val="0"/>
              </a:spcBef>
              <a:spcAft>
                <a:spcPts val="0"/>
              </a:spcAft>
              <a:buSzPts val="1800"/>
              <a:buChar char="◦"/>
            </a:pPr>
            <a:r>
              <a:rPr lang="en-GB">
                <a:latin typeface="Calibri"/>
                <a:ea typeface="Calibri"/>
                <a:cs typeface="Calibri"/>
                <a:sym typeface="Calibri"/>
              </a:rPr>
              <a:t>"The ego is not master in its own house"</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Painting a self buffeted by waves of circumstance, it is hardly surprising Freud wrote this. We are not unified, transparent beings.</a:t>
            </a:r>
            <a:endParaRPr/>
          </a:p>
          <a:p>
            <a:pPr marL="182880" lvl="0" indent="0" algn="l" rtl="0">
              <a:lnSpc>
                <a:spcPct val="100000"/>
              </a:lnSpc>
              <a:spcBef>
                <a:spcPts val="900"/>
              </a:spcBef>
              <a:spcAft>
                <a:spcPts val="0"/>
              </a:spcAft>
              <a:buSzPts val="1800"/>
              <a:buNone/>
            </a:pPr>
            <a:endParaRPr>
              <a:solidFill>
                <a:srgbClr val="3F3F3F"/>
              </a:solidFil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18"/>
        <p:cNvGrpSpPr/>
        <p:nvPr/>
      </p:nvGrpSpPr>
      <p:grpSpPr>
        <a:xfrm>
          <a:off x="0" y="0"/>
          <a:ext cx="0" cy="0"/>
          <a:chOff x="0" y="0"/>
          <a:chExt cx="0" cy="0"/>
        </a:xfrm>
      </p:grpSpPr>
      <p:sp>
        <p:nvSpPr>
          <p:cNvPr id="619" name="Google Shape;619;p58"/>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620" name="Google Shape;620;p58"/>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621" name="Google Shape;621;p58"/>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622" name="Google Shape;622;p58"/>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623" name="Google Shape;623;p58"/>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Id, Ego &amp; Superego</a:t>
            </a:r>
            <a:r>
              <a:rPr lang="en-GB"/>
              <a:t> </a:t>
            </a:r>
            <a:endParaRPr>
              <a:solidFill>
                <a:srgbClr val="3F3F3F"/>
              </a:solidFill>
            </a:endParaRPr>
          </a:p>
        </p:txBody>
      </p:sp>
      <p:sp>
        <p:nvSpPr>
          <p:cNvPr id="624" name="Google Shape;624;p58"/>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0" algn="l" rtl="0">
              <a:lnSpc>
                <a:spcPct val="100000"/>
              </a:lnSpc>
              <a:spcBef>
                <a:spcPts val="0"/>
              </a:spcBef>
              <a:spcAft>
                <a:spcPts val="0"/>
              </a:spcAft>
              <a:buSzPts val="1800"/>
              <a:buNone/>
            </a:pPr>
            <a:r>
              <a:rPr lang="en-GB">
                <a:latin typeface="Calibri"/>
                <a:ea typeface="Calibri"/>
                <a:cs typeface="Calibri"/>
                <a:sym typeface="Calibri"/>
              </a:rPr>
              <a:t>Later developed into the tripartite model, illustrating we are not unified beings. Instead, we are battlegrounds of competing forces most of which operate outside awareness.</a:t>
            </a:r>
            <a:endParaRPr/>
          </a:p>
          <a:p>
            <a:pPr marL="182880" lvl="0" indent="0" algn="l" rtl="0">
              <a:lnSpc>
                <a:spcPct val="100000"/>
              </a:lnSpc>
              <a:spcBef>
                <a:spcPts val="900"/>
              </a:spcBef>
              <a:spcAft>
                <a:spcPts val="0"/>
              </a:spcAft>
              <a:buSzPts val="1800"/>
              <a:buNone/>
            </a:pPr>
            <a:endParaRPr>
              <a:solidFill>
                <a:srgbClr val="3F3F3F"/>
              </a:solidFill>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28"/>
        <p:cNvGrpSpPr/>
        <p:nvPr/>
      </p:nvGrpSpPr>
      <p:grpSpPr>
        <a:xfrm>
          <a:off x="0" y="0"/>
          <a:ext cx="0" cy="0"/>
          <a:chOff x="0" y="0"/>
          <a:chExt cx="0" cy="0"/>
        </a:xfrm>
      </p:grpSpPr>
      <p:sp>
        <p:nvSpPr>
          <p:cNvPr id="629" name="Google Shape;629;p59"/>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630" name="Google Shape;630;p59"/>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631" name="Google Shape;631;p59"/>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632" name="Google Shape;632;p59"/>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633" name="Google Shape;633;p59"/>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The Id: The Hidden Engine</a:t>
            </a:r>
            <a:r>
              <a:rPr lang="en-GB"/>
              <a:t> </a:t>
            </a:r>
            <a:endParaRPr>
              <a:solidFill>
                <a:srgbClr val="3F3F3F"/>
              </a:solidFill>
            </a:endParaRPr>
          </a:p>
        </p:txBody>
      </p:sp>
      <p:sp>
        <p:nvSpPr>
          <p:cNvPr id="634" name="Google Shape;634;p59"/>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182880" algn="l" rtl="0">
              <a:lnSpc>
                <a:spcPct val="100000"/>
              </a:lnSpc>
              <a:spcBef>
                <a:spcPts val="0"/>
              </a:spcBef>
              <a:spcAft>
                <a:spcPts val="0"/>
              </a:spcAft>
              <a:buSzPts val="1800"/>
              <a:buChar char="◦"/>
            </a:pPr>
            <a:r>
              <a:rPr lang="en-GB">
                <a:latin typeface="Calibri"/>
                <a:ea typeface="Calibri"/>
                <a:cs typeface="Calibri"/>
                <a:sym typeface="Calibri"/>
              </a:rPr>
              <a:t>Unconscious and not directly experienced by us</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Primitive instinct tool present from birth</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Operates on the pleasure principle</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Contains raw sexual and aggressive drives, basic needs and desires</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Not concerned with reality, morality or consequences—just instant gratification</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When you feel inexplicable surge of anger or inappropriate attraction—this is the id pushing from below</a:t>
            </a:r>
            <a:endParaRPr/>
          </a:p>
          <a:p>
            <a:pPr marL="182880" lvl="0" indent="0" algn="l" rtl="0">
              <a:lnSpc>
                <a:spcPct val="100000"/>
              </a:lnSpc>
              <a:spcBef>
                <a:spcPts val="900"/>
              </a:spcBef>
              <a:spcAft>
                <a:spcPts val="0"/>
              </a:spcAft>
              <a:buSzPts val="1800"/>
              <a:buNone/>
            </a:pPr>
            <a:endParaRPr>
              <a:solidFill>
                <a:srgbClr val="3F3F3F"/>
              </a:solidFill>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38"/>
        <p:cNvGrpSpPr/>
        <p:nvPr/>
      </p:nvGrpSpPr>
      <p:grpSpPr>
        <a:xfrm>
          <a:off x="0" y="0"/>
          <a:ext cx="0" cy="0"/>
          <a:chOff x="0" y="0"/>
          <a:chExt cx="0" cy="0"/>
        </a:xfrm>
      </p:grpSpPr>
      <p:sp>
        <p:nvSpPr>
          <p:cNvPr id="639" name="Google Shape;639;p60"/>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640" name="Google Shape;640;p60"/>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641" name="Google Shape;641;p60"/>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642" name="Google Shape;642;p60"/>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643" name="Google Shape;643;p60"/>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The Superego: The Internalised Judge</a:t>
            </a:r>
            <a:r>
              <a:rPr lang="en-GB"/>
              <a:t> </a:t>
            </a:r>
            <a:endParaRPr>
              <a:solidFill>
                <a:srgbClr val="3F3F3F"/>
              </a:solidFill>
            </a:endParaRPr>
          </a:p>
        </p:txBody>
      </p:sp>
      <p:sp>
        <p:nvSpPr>
          <p:cNvPr id="644" name="Google Shape;644;p60"/>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182880" algn="l" rtl="0">
              <a:lnSpc>
                <a:spcPct val="100000"/>
              </a:lnSpc>
              <a:spcBef>
                <a:spcPts val="0"/>
              </a:spcBef>
              <a:spcAft>
                <a:spcPts val="0"/>
              </a:spcAft>
              <a:buSzPts val="1800"/>
              <a:buChar char="◦"/>
            </a:pPr>
            <a:r>
              <a:rPr lang="en-GB">
                <a:latin typeface="Calibri"/>
                <a:ea typeface="Calibri"/>
                <a:cs typeface="Calibri"/>
                <a:sym typeface="Calibri"/>
              </a:rPr>
              <a:t>Largely unconscious</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Develops through childhood as we internalise parents and society's moral standards</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Our conscience and embodies what we aspire to be</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We do not often realise why we feel guilt, shame or anxiety</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Operates like internal critic we cannot switch off, punishing us with feelings we cannot always interpret</a:t>
            </a:r>
            <a:endParaRPr/>
          </a:p>
          <a:p>
            <a:pPr marL="182880" lvl="0" indent="0" algn="l" rtl="0">
              <a:lnSpc>
                <a:spcPct val="100000"/>
              </a:lnSpc>
              <a:spcBef>
                <a:spcPts val="900"/>
              </a:spcBef>
              <a:spcAft>
                <a:spcPts val="0"/>
              </a:spcAft>
              <a:buSzPts val="1800"/>
              <a:buNone/>
            </a:pPr>
            <a:endParaRPr>
              <a:solidFill>
                <a:srgbClr val="3F3F3F"/>
              </a:solidFill>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48"/>
        <p:cNvGrpSpPr/>
        <p:nvPr/>
      </p:nvGrpSpPr>
      <p:grpSpPr>
        <a:xfrm>
          <a:off x="0" y="0"/>
          <a:ext cx="0" cy="0"/>
          <a:chOff x="0" y="0"/>
          <a:chExt cx="0" cy="0"/>
        </a:xfrm>
      </p:grpSpPr>
      <p:sp>
        <p:nvSpPr>
          <p:cNvPr id="649" name="Google Shape;649;p61"/>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650" name="Google Shape;650;p61"/>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651" name="Google Shape;651;p61"/>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652" name="Google Shape;652;p61"/>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653" name="Google Shape;653;p61"/>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The Ego: The Struggling Mediator</a:t>
            </a:r>
            <a:r>
              <a:rPr lang="en-GB"/>
              <a:t> </a:t>
            </a:r>
            <a:endParaRPr>
              <a:solidFill>
                <a:srgbClr val="3F3F3F"/>
              </a:solidFill>
            </a:endParaRPr>
          </a:p>
        </p:txBody>
      </p:sp>
      <p:sp>
        <p:nvSpPr>
          <p:cNvPr id="654" name="Google Shape;654;p61"/>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182880" algn="l" rtl="0">
              <a:lnSpc>
                <a:spcPct val="100000"/>
              </a:lnSpc>
              <a:spcBef>
                <a:spcPts val="0"/>
              </a:spcBef>
              <a:spcAft>
                <a:spcPts val="0"/>
              </a:spcAft>
              <a:buSzPts val="1800"/>
              <a:buChar char="◦"/>
            </a:pPr>
            <a:r>
              <a:rPr lang="en-GB">
                <a:latin typeface="Calibri"/>
                <a:ea typeface="Calibri"/>
                <a:cs typeface="Calibri"/>
                <a:sym typeface="Calibri"/>
              </a:rPr>
              <a:t>Partly conscious, partly unconscious</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Attempts to balance demands of id and moral constraints of superego</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The ego uses defence mechanisms</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Relatively easy to track when conscious, but most operate unconsciously</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You don't decide to deploy denial or repression—they happen automatically</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These protect from anxiety hovering just out of awareness</a:t>
            </a:r>
            <a:endParaRPr/>
          </a:p>
          <a:p>
            <a:pPr marL="182880" lvl="0" indent="0" algn="l" rtl="0">
              <a:lnSpc>
                <a:spcPct val="100000"/>
              </a:lnSpc>
              <a:spcBef>
                <a:spcPts val="900"/>
              </a:spcBef>
              <a:spcAft>
                <a:spcPts val="0"/>
              </a:spcAft>
              <a:buSzPts val="1800"/>
              <a:buNone/>
            </a:pPr>
            <a:endParaRPr>
              <a:solidFill>
                <a:srgbClr val="3F3F3F"/>
              </a:solidFill>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58"/>
        <p:cNvGrpSpPr/>
        <p:nvPr/>
      </p:nvGrpSpPr>
      <p:grpSpPr>
        <a:xfrm>
          <a:off x="0" y="0"/>
          <a:ext cx="0" cy="0"/>
          <a:chOff x="0" y="0"/>
          <a:chExt cx="0" cy="0"/>
        </a:xfrm>
      </p:grpSpPr>
      <p:sp>
        <p:nvSpPr>
          <p:cNvPr id="659" name="Google Shape;659;p62"/>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660" name="Google Shape;660;p62"/>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661" name="Google Shape;661;p62"/>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662" name="Google Shape;662;p62"/>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663" name="Google Shape;663;p62"/>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Homosexuality &amp; Social Validation</a:t>
            </a:r>
            <a:r>
              <a:rPr lang="en-GB"/>
              <a:t> </a:t>
            </a:r>
            <a:endParaRPr>
              <a:solidFill>
                <a:srgbClr val="3F3F3F"/>
              </a:solidFill>
            </a:endParaRPr>
          </a:p>
        </p:txBody>
      </p:sp>
      <p:sp>
        <p:nvSpPr>
          <p:cNvPr id="664" name="Google Shape;664;p62"/>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182880" algn="l" rtl="0">
              <a:lnSpc>
                <a:spcPct val="100000"/>
              </a:lnSpc>
              <a:spcBef>
                <a:spcPts val="0"/>
              </a:spcBef>
              <a:spcAft>
                <a:spcPts val="0"/>
              </a:spcAft>
              <a:buSzPts val="1800"/>
              <a:buChar char="◦"/>
            </a:pPr>
            <a:r>
              <a:rPr lang="en-GB">
                <a:latin typeface="Calibri"/>
                <a:ea typeface="Calibri"/>
                <a:cs typeface="Calibri"/>
                <a:sym typeface="Calibri"/>
              </a:rPr>
              <a:t>Most people recognise homosexuality is more apparent now. Partly attributable to decriminalisation in UK (1967). Mainstream acceptability has validated many people coming out who yesteryear would have repressed who they were.</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Such release buttons are to be cherished. I sense preponderance in society that homophobia is ludicrous.</a:t>
            </a:r>
            <a:endParaRPr/>
          </a:p>
          <a:p>
            <a:pPr marL="182880" lvl="0" indent="0" algn="l" rtl="0">
              <a:lnSpc>
                <a:spcPct val="100000"/>
              </a:lnSpc>
              <a:spcBef>
                <a:spcPts val="900"/>
              </a:spcBef>
              <a:spcAft>
                <a:spcPts val="0"/>
              </a:spcAft>
              <a:buSzPts val="1800"/>
              <a:buNone/>
            </a:pPr>
            <a:endParaRPr>
              <a:solidFill>
                <a:srgbClr val="3F3F3F"/>
              </a:solidFill>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68"/>
        <p:cNvGrpSpPr/>
        <p:nvPr/>
      </p:nvGrpSpPr>
      <p:grpSpPr>
        <a:xfrm>
          <a:off x="0" y="0"/>
          <a:ext cx="0" cy="0"/>
          <a:chOff x="0" y="0"/>
          <a:chExt cx="0" cy="0"/>
        </a:xfrm>
      </p:grpSpPr>
      <p:sp>
        <p:nvSpPr>
          <p:cNvPr id="669" name="Google Shape;669;p63"/>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670" name="Google Shape;670;p63"/>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671" name="Google Shape;671;p63"/>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672" name="Google Shape;672;p63"/>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673" name="Google Shape;673;p63"/>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Freud's Revolutionary Model</a:t>
            </a:r>
            <a:r>
              <a:rPr lang="en-GB"/>
              <a:t> </a:t>
            </a:r>
            <a:endParaRPr>
              <a:solidFill>
                <a:srgbClr val="3F3F3F"/>
              </a:solidFill>
            </a:endParaRPr>
          </a:p>
        </p:txBody>
      </p:sp>
      <p:sp>
        <p:nvSpPr>
          <p:cNvPr id="674" name="Google Shape;674;p63"/>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182880" algn="l" rtl="0">
              <a:lnSpc>
                <a:spcPct val="100000"/>
              </a:lnSpc>
              <a:spcBef>
                <a:spcPts val="0"/>
              </a:spcBef>
              <a:spcAft>
                <a:spcPts val="0"/>
              </a:spcAft>
              <a:buSzPts val="1800"/>
              <a:buChar char="◦"/>
            </a:pPr>
            <a:r>
              <a:rPr lang="en-GB">
                <a:latin typeface="Calibri"/>
                <a:ea typeface="Calibri"/>
                <a:cs typeface="Calibri"/>
                <a:sym typeface="Calibri"/>
              </a:rPr>
              <a:t>What we think we are—our conscious rational self—is the ego's conscious aspect trying to navigate between forces of which we are not fully aware.</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The person we present to others, and even to ourselves, is a compromise formation. Our actual motivations, true desires and fears are largely hidden.</a:t>
            </a:r>
            <a:endParaRPr/>
          </a:p>
          <a:p>
            <a:pPr marL="182880" lvl="0" indent="0" algn="l" rtl="0">
              <a:lnSpc>
                <a:spcPct val="100000"/>
              </a:lnSpc>
              <a:spcBef>
                <a:spcPts val="900"/>
              </a:spcBef>
              <a:spcAft>
                <a:spcPts val="0"/>
              </a:spcAft>
              <a:buSzPts val="1800"/>
              <a:buNone/>
            </a:pPr>
            <a:endParaRPr>
              <a:solidFill>
                <a:srgbClr val="3F3F3F"/>
              </a:solidFill>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78"/>
        <p:cNvGrpSpPr/>
        <p:nvPr/>
      </p:nvGrpSpPr>
      <p:grpSpPr>
        <a:xfrm>
          <a:off x="0" y="0"/>
          <a:ext cx="0" cy="0"/>
          <a:chOff x="0" y="0"/>
          <a:chExt cx="0" cy="0"/>
        </a:xfrm>
      </p:grpSpPr>
      <p:sp>
        <p:nvSpPr>
          <p:cNvPr id="679" name="Google Shape;679;p64"/>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680" name="Google Shape;680;p64"/>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681" name="Google Shape;681;p64"/>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682" name="Google Shape;682;p64"/>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683" name="Google Shape;683;p64"/>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Self-Knowledge &amp; Hidden Forces</a:t>
            </a:r>
            <a:r>
              <a:rPr lang="en-GB"/>
              <a:t> </a:t>
            </a:r>
            <a:endParaRPr>
              <a:solidFill>
                <a:srgbClr val="3F3F3F"/>
              </a:solidFill>
            </a:endParaRPr>
          </a:p>
        </p:txBody>
      </p:sp>
      <p:sp>
        <p:nvSpPr>
          <p:cNvPr id="684" name="Google Shape;684;p64"/>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182880" algn="l" rtl="0">
              <a:lnSpc>
                <a:spcPct val="100000"/>
              </a:lnSpc>
              <a:spcBef>
                <a:spcPts val="0"/>
              </a:spcBef>
              <a:spcAft>
                <a:spcPts val="0"/>
              </a:spcAft>
              <a:buSzPts val="1800"/>
              <a:buChar char="◦"/>
            </a:pPr>
            <a:r>
              <a:rPr lang="en-GB">
                <a:latin typeface="Calibri"/>
                <a:ea typeface="Calibri"/>
                <a:cs typeface="Calibri"/>
                <a:sym typeface="Calibri"/>
              </a:rPr>
              <a:t>For Freud, self-knowledge requires excavation given the conscious mind is routinely involved in acts of self-deception. Elemental acts such as choice of life partner are often engaged in according to these hidden factors.</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He believed we are mysteries to ourselves, conscious intentions are post hoc rationalisations, and genuine self-understanding requires looking beneath surface at forces we might prefer not to see.</a:t>
            </a:r>
            <a:endParaRPr/>
          </a:p>
          <a:p>
            <a:pPr marL="182880" lvl="0" indent="0" algn="l" rtl="0">
              <a:lnSpc>
                <a:spcPct val="100000"/>
              </a:lnSpc>
              <a:spcBef>
                <a:spcPts val="900"/>
              </a:spcBef>
              <a:spcAft>
                <a:spcPts val="0"/>
              </a:spcAft>
              <a:buSzPts val="1800"/>
              <a:buNone/>
            </a:pPr>
            <a:endParaRPr>
              <a:solidFill>
                <a:srgbClr val="3F3F3F"/>
              </a:solidFill>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88"/>
        <p:cNvGrpSpPr/>
        <p:nvPr/>
      </p:nvGrpSpPr>
      <p:grpSpPr>
        <a:xfrm>
          <a:off x="0" y="0"/>
          <a:ext cx="0" cy="0"/>
          <a:chOff x="0" y="0"/>
          <a:chExt cx="0" cy="0"/>
        </a:xfrm>
      </p:grpSpPr>
      <p:sp>
        <p:nvSpPr>
          <p:cNvPr id="689" name="Google Shape;689;p65"/>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690" name="Google Shape;690;p65"/>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691" name="Google Shape;691;p65"/>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692" name="Google Shape;692;p65"/>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693" name="Google Shape;693;p65"/>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Post Hoc Rationalisations</a:t>
            </a:r>
            <a:r>
              <a:rPr lang="en-GB"/>
              <a:t> </a:t>
            </a:r>
            <a:endParaRPr>
              <a:solidFill>
                <a:srgbClr val="3F3F3F"/>
              </a:solidFill>
            </a:endParaRPr>
          </a:p>
        </p:txBody>
      </p:sp>
      <p:sp>
        <p:nvSpPr>
          <p:cNvPr id="694" name="Google Shape;694;p65"/>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0" algn="l" rtl="0">
              <a:lnSpc>
                <a:spcPct val="100000"/>
              </a:lnSpc>
              <a:spcBef>
                <a:spcPts val="0"/>
              </a:spcBef>
              <a:spcAft>
                <a:spcPts val="0"/>
              </a:spcAft>
              <a:buSzPts val="1800"/>
              <a:buNone/>
            </a:pPr>
            <a:r>
              <a:rPr lang="en-GB">
                <a:latin typeface="Calibri"/>
                <a:ea typeface="Calibri"/>
                <a:cs typeface="Calibri"/>
                <a:sym typeface="Calibri"/>
              </a:rPr>
              <a:t>We create plausible explanations for our behaviour after the fact without realising unconscious motives that have driven us. It is a network of internalised sophistry.</a:t>
            </a:r>
            <a:endParaRPr/>
          </a:p>
          <a:p>
            <a:pPr marL="182880" lvl="0" indent="0" algn="l" rtl="0">
              <a:lnSpc>
                <a:spcPct val="100000"/>
              </a:lnSpc>
              <a:spcBef>
                <a:spcPts val="900"/>
              </a:spcBef>
              <a:spcAft>
                <a:spcPts val="0"/>
              </a:spcAft>
              <a:buSzPts val="1800"/>
              <a:buNone/>
            </a:pPr>
            <a:endParaRPr>
              <a:solidFill>
                <a:srgbClr val="3F3F3F"/>
              </a:solidFill>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98"/>
        <p:cNvGrpSpPr/>
        <p:nvPr/>
      </p:nvGrpSpPr>
      <p:grpSpPr>
        <a:xfrm>
          <a:off x="0" y="0"/>
          <a:ext cx="0" cy="0"/>
          <a:chOff x="0" y="0"/>
          <a:chExt cx="0" cy="0"/>
        </a:xfrm>
      </p:grpSpPr>
      <p:sp>
        <p:nvSpPr>
          <p:cNvPr id="699" name="Google Shape;699;p66"/>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700" name="Google Shape;700;p66"/>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701" name="Google Shape;701;p66"/>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702" name="Google Shape;702;p66"/>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703" name="Google Shape;703;p66"/>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Case Study: The Cold Woman</a:t>
            </a:r>
            <a:r>
              <a:rPr lang="en-GB"/>
              <a:t> </a:t>
            </a:r>
            <a:endParaRPr>
              <a:solidFill>
                <a:srgbClr val="3F3F3F"/>
              </a:solidFill>
            </a:endParaRPr>
          </a:p>
        </p:txBody>
      </p:sp>
      <p:sp>
        <p:nvSpPr>
          <p:cNvPr id="704" name="Google Shape;704;p66"/>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182880" algn="l" rtl="0">
              <a:lnSpc>
                <a:spcPct val="100000"/>
              </a:lnSpc>
              <a:spcBef>
                <a:spcPts val="0"/>
              </a:spcBef>
              <a:spcAft>
                <a:spcPts val="0"/>
              </a:spcAft>
              <a:buSzPts val="1800"/>
              <a:buChar char="◦"/>
            </a:pPr>
            <a:r>
              <a:rPr lang="en-GB">
                <a:latin typeface="Calibri"/>
                <a:ea typeface="Calibri"/>
                <a:cs typeface="Calibri"/>
                <a:sym typeface="Calibri"/>
              </a:rPr>
              <a:t>A man with a censorious, critical mother finds himself attracted to cold, emotionally unavailable women who treat him poorly. When questioned, he says he likes independent, strong women, he likes a challenge, and other women are too clinging.</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Freud might say the man is compulsively trying to win love and approval he never got from his mother, unconsciously attempting to resolve that childhood wound. The rational explanation protects from uncomfortable truths.</a:t>
            </a:r>
            <a:endParaRPr/>
          </a:p>
          <a:p>
            <a:pPr marL="182880" lvl="0" indent="0" algn="l" rtl="0">
              <a:lnSpc>
                <a:spcPct val="100000"/>
              </a:lnSpc>
              <a:spcBef>
                <a:spcPts val="900"/>
              </a:spcBef>
              <a:spcAft>
                <a:spcPts val="0"/>
              </a:spcAft>
              <a:buSzPts val="1800"/>
              <a:buNone/>
            </a:pPr>
            <a:endParaRPr>
              <a:solidFill>
                <a:srgbClr val="3F3F3F"/>
              </a:solidFill>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08"/>
        <p:cNvGrpSpPr/>
        <p:nvPr/>
      </p:nvGrpSpPr>
      <p:grpSpPr>
        <a:xfrm>
          <a:off x="0" y="0"/>
          <a:ext cx="0" cy="0"/>
          <a:chOff x="0" y="0"/>
          <a:chExt cx="0" cy="0"/>
        </a:xfrm>
      </p:grpSpPr>
      <p:sp>
        <p:nvSpPr>
          <p:cNvPr id="709" name="Google Shape;709;p67"/>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710" name="Google Shape;710;p67"/>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711" name="Google Shape;711;p67"/>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712" name="Google Shape;712;p67"/>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713" name="Google Shape;713;p67"/>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More Examples</a:t>
            </a:r>
            <a:r>
              <a:rPr lang="en-GB"/>
              <a:t> </a:t>
            </a:r>
            <a:endParaRPr>
              <a:solidFill>
                <a:srgbClr val="3F3F3F"/>
              </a:solidFill>
            </a:endParaRPr>
          </a:p>
        </p:txBody>
      </p:sp>
      <p:sp>
        <p:nvSpPr>
          <p:cNvPr id="714" name="Google Shape;714;p67"/>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182880" algn="l" rtl="0">
              <a:lnSpc>
                <a:spcPct val="100000"/>
              </a:lnSpc>
              <a:spcBef>
                <a:spcPts val="0"/>
              </a:spcBef>
              <a:spcAft>
                <a:spcPts val="0"/>
              </a:spcAft>
              <a:buSzPts val="1800"/>
              <a:buChar char="◦"/>
            </a:pPr>
            <a:r>
              <a:rPr lang="en-GB">
                <a:latin typeface="Calibri"/>
                <a:ea typeface="Calibri"/>
                <a:cs typeface="Calibri"/>
                <a:sym typeface="Calibri"/>
              </a:rPr>
              <a:t>threatened by that person</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Forgetting a dental appointment because one is scared of drills</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Criticising a trait in somebody that they unconsciously possess themselves, believing they are just being honest (projection)</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Alligators in front garden</a:t>
            </a:r>
            <a:endParaRPr/>
          </a:p>
          <a:p>
            <a:pPr marL="182880" lvl="0" indent="0" algn="l" rtl="0">
              <a:lnSpc>
                <a:spcPct val="100000"/>
              </a:lnSpc>
              <a:spcBef>
                <a:spcPts val="900"/>
              </a:spcBef>
              <a:spcAft>
                <a:spcPts val="0"/>
              </a:spcAft>
              <a:buSzPts val="1800"/>
              <a:buNone/>
            </a:pPr>
            <a:endParaRPr>
              <a:solidFill>
                <a:srgbClr val="3F3F3F"/>
              </a:solidFill>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18"/>
        <p:cNvGrpSpPr/>
        <p:nvPr/>
      </p:nvGrpSpPr>
      <p:grpSpPr>
        <a:xfrm>
          <a:off x="0" y="0"/>
          <a:ext cx="0" cy="0"/>
          <a:chOff x="0" y="0"/>
          <a:chExt cx="0" cy="0"/>
        </a:xfrm>
      </p:grpSpPr>
      <p:sp>
        <p:nvSpPr>
          <p:cNvPr id="719" name="Google Shape;719;g3ab685229e0_1_9"/>
          <p:cNvSpPr/>
          <p:nvPr/>
        </p:nvSpPr>
        <p:spPr>
          <a:xfrm>
            <a:off x="0" y="0"/>
            <a:ext cx="12192000" cy="6858000"/>
          </a:xfrm>
          <a:prstGeom prst="rect">
            <a:avLst/>
          </a:prstGeom>
          <a:gradFill>
            <a:gsLst>
              <a:gs pos="0">
                <a:srgbClr val="E1DBC9"/>
              </a:gs>
              <a:gs pos="77000">
                <a:srgbClr val="C8C1B0"/>
              </a:gs>
              <a:gs pos="100000">
                <a:srgbClr val="C0BAAA"/>
              </a:gs>
            </a:gsLst>
            <a:lin ang="5400012"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720" name="Google Shape;720;g3ab685229e0_1_9"/>
          <p:cNvSpPr/>
          <p:nvPr/>
        </p:nvSpPr>
        <p:spPr>
          <a:xfrm>
            <a:off x="0" y="0"/>
            <a:ext cx="12192000" cy="6858000"/>
          </a:xfrm>
          <a:prstGeom prst="rect">
            <a:avLst/>
          </a:prstGeom>
          <a:blipFill rotWithShape="1">
            <a:blip r:embed="rId3">
              <a:alphaModFix amt="45000"/>
            </a:blip>
            <a:tile tx="-44450" ty="38100" sx="84997" sy="84997"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721" name="Google Shape;721;g3ab685229e0_1_9"/>
          <p:cNvSpPr/>
          <p:nvPr/>
        </p:nvSpPr>
        <p:spPr>
          <a:xfrm>
            <a:off x="3201150" y="457200"/>
            <a:ext cx="8533500" cy="5943600"/>
          </a:xfrm>
          <a:prstGeom prst="rect">
            <a:avLst/>
          </a:prstGeom>
          <a:solidFill>
            <a:schemeClr val="lt1"/>
          </a:solidFill>
          <a:ln>
            <a:noFill/>
          </a:ln>
          <a:effectLst>
            <a:outerShdw blurRad="50800" algn="ctr" rotWithShape="0">
              <a:srgbClr val="000000">
                <a:alpha val="6588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722" name="Google Shape;722;g3ab685229e0_1_9"/>
          <p:cNvSpPr/>
          <p:nvPr/>
        </p:nvSpPr>
        <p:spPr>
          <a:xfrm>
            <a:off x="3372467" y="621793"/>
            <a:ext cx="8198700" cy="5614500"/>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723" name="Google Shape;723;g3ab685229e0_1_9"/>
          <p:cNvSpPr txBox="1">
            <a:spLocks noGrp="1"/>
          </p:cNvSpPr>
          <p:nvPr>
            <p:ph type="title"/>
          </p:nvPr>
        </p:nvSpPr>
        <p:spPr>
          <a:xfrm>
            <a:off x="3844616" y="881210"/>
            <a:ext cx="7417800" cy="151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Irish Hospitality</a:t>
            </a:r>
            <a:endParaRPr>
              <a:solidFill>
                <a:srgbClr val="3F3F3F"/>
              </a:solidFill>
            </a:endParaRPr>
          </a:p>
        </p:txBody>
      </p:sp>
      <p:sp>
        <p:nvSpPr>
          <p:cNvPr id="724" name="Google Shape;724;g3ab685229e0_1_9"/>
          <p:cNvSpPr txBox="1">
            <a:spLocks noGrp="1"/>
          </p:cNvSpPr>
          <p:nvPr>
            <p:ph type="body" idx="1"/>
          </p:nvPr>
        </p:nvSpPr>
        <p:spPr>
          <a:xfrm>
            <a:off x="3844616" y="2626840"/>
            <a:ext cx="7245000" cy="3131700"/>
          </a:xfrm>
          <a:prstGeom prst="rect">
            <a:avLst/>
          </a:prstGeom>
          <a:noFill/>
          <a:ln>
            <a:noFill/>
          </a:ln>
        </p:spPr>
        <p:txBody>
          <a:bodyPr spcFirstLastPara="1" wrap="square" lIns="91425" tIns="45700" rIns="91425" bIns="45700" anchor="t" anchorCtr="0">
            <a:normAutofit/>
          </a:bodyPr>
          <a:lstStyle/>
          <a:p>
            <a:pPr marL="182880" lvl="0" indent="0" algn="l" rtl="0">
              <a:lnSpc>
                <a:spcPct val="100000"/>
              </a:lnSpc>
              <a:spcBef>
                <a:spcPts val="900"/>
              </a:spcBef>
              <a:spcAft>
                <a:spcPts val="0"/>
              </a:spcAft>
              <a:buSzPts val="1800"/>
              <a:buNone/>
            </a:pPr>
            <a:r>
              <a:rPr lang="en-GB">
                <a:latin typeface="Calibri"/>
                <a:ea typeface="Calibri"/>
                <a:cs typeface="Calibri"/>
                <a:sym typeface="Calibri"/>
              </a:rPr>
              <a:t>I often wonder about Hitler or Stalin being prepared to be psychoanalysed. When looking at footage of Martin McGuinness and Ian Paisley breaking bread together, I wonder of they had been on a couch.</a:t>
            </a:r>
            <a:endParaRPr>
              <a:latin typeface="Calibri"/>
              <a:ea typeface="Calibri"/>
              <a:cs typeface="Calibri"/>
              <a:sym typeface="Calibri"/>
            </a:endParaRPr>
          </a:p>
          <a:p>
            <a:pPr marL="182880" lvl="0" indent="0" algn="l" rtl="0">
              <a:lnSpc>
                <a:spcPct val="100000"/>
              </a:lnSpc>
              <a:spcBef>
                <a:spcPts val="900"/>
              </a:spcBef>
              <a:spcAft>
                <a:spcPts val="0"/>
              </a:spcAft>
              <a:buSzPts val="1800"/>
              <a:buNone/>
            </a:pPr>
            <a:r>
              <a:rPr lang="en-GB">
                <a:latin typeface="Calibri"/>
                <a:ea typeface="Calibri"/>
                <a:cs typeface="Calibri"/>
                <a:sym typeface="Calibri"/>
              </a:rPr>
              <a:t>Hatred, bigotry and remorseless violence metamorphose into bonhomie and giggling affability.</a:t>
            </a:r>
            <a:endParaRPr>
              <a:latin typeface="Calibri"/>
              <a:ea typeface="Calibri"/>
              <a:cs typeface="Calibri"/>
              <a:sym typeface="Calibri"/>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728"/>
        <p:cNvGrpSpPr/>
        <p:nvPr/>
      </p:nvGrpSpPr>
      <p:grpSpPr>
        <a:xfrm>
          <a:off x="0" y="0"/>
          <a:ext cx="0" cy="0"/>
          <a:chOff x="0" y="0"/>
          <a:chExt cx="0" cy="0"/>
        </a:xfrm>
      </p:grpSpPr>
      <p:sp>
        <p:nvSpPr>
          <p:cNvPr id="729" name="Google Shape;729;p69"/>
          <p:cNvSpPr txBox="1">
            <a:spLocks noGrp="1"/>
          </p:cNvSpPr>
          <p:nvPr>
            <p:ph type="title"/>
          </p:nvPr>
        </p:nvSpPr>
        <p:spPr>
          <a:xfrm>
            <a:off x="1066800" y="642594"/>
            <a:ext cx="10058400" cy="13716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endParaRPr/>
          </a:p>
        </p:txBody>
      </p:sp>
      <p:pic>
        <p:nvPicPr>
          <p:cNvPr id="730" name="Google Shape;730;p69" descr="A collage of men smiling&#10;&#10;Description automatically generated"/>
          <p:cNvPicPr preferRelativeResize="0">
            <a:picLocks noGrp="1"/>
          </p:cNvPicPr>
          <p:nvPr>
            <p:ph type="body" idx="1"/>
          </p:nvPr>
        </p:nvPicPr>
        <p:blipFill rotWithShape="1">
          <a:blip r:embed="rId3">
            <a:alphaModFix/>
          </a:blip>
          <a:srcRect/>
          <a:stretch/>
        </p:blipFill>
        <p:spPr>
          <a:xfrm>
            <a:off x="4695860" y="2103438"/>
            <a:ext cx="2800279" cy="3932237"/>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34"/>
        <p:cNvGrpSpPr/>
        <p:nvPr/>
      </p:nvGrpSpPr>
      <p:grpSpPr>
        <a:xfrm>
          <a:off x="0" y="0"/>
          <a:ext cx="0" cy="0"/>
          <a:chOff x="0" y="0"/>
          <a:chExt cx="0" cy="0"/>
        </a:xfrm>
      </p:grpSpPr>
      <p:sp>
        <p:nvSpPr>
          <p:cNvPr id="735" name="Google Shape;735;p70"/>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736" name="Google Shape;736;p70"/>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737" name="Google Shape;737;p70"/>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738" name="Google Shape;738;p70"/>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739" name="Google Shape;739;p70"/>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Plato's Charioteer (Phaedrus)</a:t>
            </a:r>
            <a:r>
              <a:rPr lang="en-GB"/>
              <a:t> </a:t>
            </a:r>
            <a:endParaRPr>
              <a:solidFill>
                <a:srgbClr val="3F3F3F"/>
              </a:solidFill>
            </a:endParaRPr>
          </a:p>
        </p:txBody>
      </p:sp>
      <p:sp>
        <p:nvSpPr>
          <p:cNvPr id="740" name="Google Shape;740;p70"/>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457200" lvl="1" indent="-182880" algn="l" rtl="0">
              <a:lnSpc>
                <a:spcPct val="100000"/>
              </a:lnSpc>
              <a:spcBef>
                <a:spcPts val="0"/>
              </a:spcBef>
              <a:spcAft>
                <a:spcPts val="0"/>
              </a:spcAft>
              <a:buSzPts val="1800"/>
              <a:buChar char="◦"/>
            </a:pPr>
            <a:r>
              <a:rPr lang="en-GB" sz="1800" b="1">
                <a:latin typeface="Calibri"/>
                <a:ea typeface="Calibri"/>
                <a:cs typeface="Calibri"/>
                <a:sym typeface="Calibri"/>
              </a:rPr>
              <a:t>Noble horse:</a:t>
            </a:r>
            <a:r>
              <a:rPr lang="en-GB" sz="1800">
                <a:latin typeface="Calibri"/>
                <a:ea typeface="Calibri"/>
                <a:cs typeface="Calibri"/>
                <a:sym typeface="Calibri"/>
              </a:rPr>
              <a:t> Spirit/thumos—sense of honour, pride, righteous emotion</a:t>
            </a:r>
            <a:endParaRPr/>
          </a:p>
          <a:p>
            <a:pPr marL="457200" lvl="1" indent="-182880" algn="l" rtl="0">
              <a:lnSpc>
                <a:spcPct val="100000"/>
              </a:lnSpc>
              <a:spcBef>
                <a:spcPts val="500"/>
              </a:spcBef>
              <a:spcAft>
                <a:spcPts val="0"/>
              </a:spcAft>
              <a:buSzPts val="1800"/>
              <a:buChar char="◦"/>
            </a:pPr>
            <a:r>
              <a:rPr lang="en-GB" sz="1800" b="1">
                <a:latin typeface="Calibri"/>
                <a:ea typeface="Calibri"/>
                <a:cs typeface="Calibri"/>
                <a:sym typeface="Calibri"/>
              </a:rPr>
              <a:t>Unruly horse:</a:t>
            </a:r>
            <a:r>
              <a:rPr lang="en-GB" sz="1800">
                <a:latin typeface="Calibri"/>
                <a:ea typeface="Calibri"/>
                <a:cs typeface="Calibri"/>
                <a:sym typeface="Calibri"/>
              </a:rPr>
              <a:t> Appetite/epithymia—base desires and physical cravings</a:t>
            </a:r>
            <a:endParaRPr/>
          </a:p>
          <a:p>
            <a:pPr marL="457200" lvl="1" indent="-182880" algn="l" rtl="0">
              <a:lnSpc>
                <a:spcPct val="100000"/>
              </a:lnSpc>
              <a:spcBef>
                <a:spcPts val="500"/>
              </a:spcBef>
              <a:spcAft>
                <a:spcPts val="0"/>
              </a:spcAft>
              <a:buSzPts val="1800"/>
              <a:buChar char="◦"/>
            </a:pPr>
            <a:r>
              <a:rPr lang="en-GB" sz="1800" b="1">
                <a:latin typeface="Calibri"/>
                <a:ea typeface="Calibri"/>
                <a:cs typeface="Calibri"/>
                <a:sym typeface="Calibri"/>
              </a:rPr>
              <a:t>Charioteer:</a:t>
            </a:r>
            <a:r>
              <a:rPr lang="en-GB" sz="1800">
                <a:latin typeface="Calibri"/>
                <a:ea typeface="Calibri"/>
                <a:cs typeface="Calibri"/>
                <a:sym typeface="Calibri"/>
              </a:rPr>
              <a:t> Reason/logos—guides toward philosophical truth</a:t>
            </a:r>
            <a:endParaRPr/>
          </a:p>
          <a:p>
            <a:pPr marL="182880" lvl="0" indent="0" algn="l" rtl="0">
              <a:lnSpc>
                <a:spcPct val="100000"/>
              </a:lnSpc>
              <a:spcBef>
                <a:spcPts val="900"/>
              </a:spcBef>
              <a:spcAft>
                <a:spcPts val="0"/>
              </a:spcAft>
              <a:buSzPts val="1800"/>
              <a:buNone/>
            </a:pPr>
            <a:endParaRPr>
              <a:solidFill>
                <a:srgbClr val="3F3F3F"/>
              </a:solidFill>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44"/>
        <p:cNvGrpSpPr/>
        <p:nvPr/>
      </p:nvGrpSpPr>
      <p:grpSpPr>
        <a:xfrm>
          <a:off x="0" y="0"/>
          <a:ext cx="0" cy="0"/>
          <a:chOff x="0" y="0"/>
          <a:chExt cx="0" cy="0"/>
        </a:xfrm>
      </p:grpSpPr>
      <p:sp>
        <p:nvSpPr>
          <p:cNvPr id="745" name="Google Shape;745;p71"/>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746" name="Google Shape;746;p71"/>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747" name="Google Shape;747;p71"/>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748" name="Google Shape;748;p71"/>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749" name="Google Shape;749;p71"/>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Mapping Plato to Freud</a:t>
            </a:r>
            <a:r>
              <a:rPr lang="en-GB"/>
              <a:t> </a:t>
            </a:r>
            <a:endParaRPr>
              <a:solidFill>
                <a:srgbClr val="3F3F3F"/>
              </a:solidFill>
            </a:endParaRPr>
          </a:p>
        </p:txBody>
      </p:sp>
      <p:sp>
        <p:nvSpPr>
          <p:cNvPr id="750" name="Google Shape;750;p71"/>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182880" algn="l" rtl="0">
              <a:lnSpc>
                <a:spcPct val="100000"/>
              </a:lnSpc>
              <a:spcBef>
                <a:spcPts val="0"/>
              </a:spcBef>
              <a:spcAft>
                <a:spcPts val="0"/>
              </a:spcAft>
              <a:buSzPts val="1800"/>
              <a:buChar char="◦"/>
            </a:pPr>
            <a:r>
              <a:rPr lang="en-GB">
                <a:latin typeface="Calibri"/>
                <a:ea typeface="Calibri"/>
                <a:cs typeface="Calibri"/>
                <a:sym typeface="Calibri"/>
              </a:rPr>
              <a:t>The charioteer can be seen to map onto the ego, both being mediators trying to navigate reality while managing competing internal forces.</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The charioteer balances the horses' different natures; the ego mediates between id and superego while dealing with external reality.</a:t>
            </a:r>
            <a:endParaRPr/>
          </a:p>
          <a:p>
            <a:pPr marL="182880" lvl="0" indent="0" algn="l" rtl="0">
              <a:lnSpc>
                <a:spcPct val="100000"/>
              </a:lnSpc>
              <a:spcBef>
                <a:spcPts val="900"/>
              </a:spcBef>
              <a:spcAft>
                <a:spcPts val="0"/>
              </a:spcAft>
              <a:buSzPts val="1800"/>
              <a:buNone/>
            </a:pPr>
            <a:endParaRPr>
              <a:solidFill>
                <a:srgbClr val="3F3F3F"/>
              </a:solidFill>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54"/>
        <p:cNvGrpSpPr/>
        <p:nvPr/>
      </p:nvGrpSpPr>
      <p:grpSpPr>
        <a:xfrm>
          <a:off x="0" y="0"/>
          <a:ext cx="0" cy="0"/>
          <a:chOff x="0" y="0"/>
          <a:chExt cx="0" cy="0"/>
        </a:xfrm>
      </p:grpSpPr>
      <p:sp>
        <p:nvSpPr>
          <p:cNvPr id="755" name="Google Shape;755;p72"/>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756" name="Google Shape;756;p72"/>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757" name="Google Shape;757;p72"/>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758" name="Google Shape;758;p72"/>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759" name="Google Shape;759;p72"/>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The Iliad: Internal Deliberation</a:t>
            </a:r>
            <a:r>
              <a:rPr lang="en-GB"/>
              <a:t> </a:t>
            </a:r>
            <a:endParaRPr>
              <a:solidFill>
                <a:srgbClr val="3F3F3F"/>
              </a:solidFill>
            </a:endParaRPr>
          </a:p>
        </p:txBody>
      </p:sp>
      <p:sp>
        <p:nvSpPr>
          <p:cNvPr id="760" name="Google Shape;760;p72"/>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182880" algn="l" rtl="0">
              <a:lnSpc>
                <a:spcPct val="100000"/>
              </a:lnSpc>
              <a:spcBef>
                <a:spcPts val="0"/>
              </a:spcBef>
              <a:spcAft>
                <a:spcPts val="0"/>
              </a:spcAft>
              <a:buSzPts val="1800"/>
              <a:buChar char="◦"/>
            </a:pPr>
            <a:r>
              <a:rPr lang="en-GB">
                <a:latin typeface="Calibri"/>
                <a:ea typeface="Calibri"/>
                <a:cs typeface="Calibri"/>
                <a:sym typeface="Calibri"/>
              </a:rPr>
              <a:t>Scene in the Iliad where Achilles engages in internal deliberation, speaking with his soul (psyche). He debates two possible life paths.</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His mother Thetis prophesied he has two fates: stay at Troy, win eternal glory but die young; or return home for long, obscure life. He also debates whether to kill Agamemnon or restrain himself (ultimately does latter).</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Internal conflicts could be read through a proto-Freudian lens.</a:t>
            </a:r>
            <a:endParaRPr/>
          </a:p>
          <a:p>
            <a:pPr marL="182880" lvl="0" indent="0" algn="l" rtl="0">
              <a:lnSpc>
                <a:spcPct val="100000"/>
              </a:lnSpc>
              <a:spcBef>
                <a:spcPts val="900"/>
              </a:spcBef>
              <a:spcAft>
                <a:spcPts val="0"/>
              </a:spcAft>
              <a:buSzPts val="1800"/>
              <a:buNone/>
            </a:pPr>
            <a:endParaRPr>
              <a:solidFill>
                <a:srgbClr val="3F3F3F"/>
              </a:solidFill>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64"/>
        <p:cNvGrpSpPr/>
        <p:nvPr/>
      </p:nvGrpSpPr>
      <p:grpSpPr>
        <a:xfrm>
          <a:off x="0" y="0"/>
          <a:ext cx="0" cy="0"/>
          <a:chOff x="0" y="0"/>
          <a:chExt cx="0" cy="0"/>
        </a:xfrm>
      </p:grpSpPr>
      <p:sp>
        <p:nvSpPr>
          <p:cNvPr id="765" name="Google Shape;765;p73"/>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766" name="Google Shape;766;p73"/>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767" name="Google Shape;767;p73"/>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768" name="Google Shape;768;p73"/>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769" name="Google Shape;769;p73"/>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Politics &amp; The Double Persona</a:t>
            </a:r>
            <a:r>
              <a:rPr lang="en-GB"/>
              <a:t> </a:t>
            </a:r>
            <a:endParaRPr>
              <a:solidFill>
                <a:srgbClr val="3F3F3F"/>
              </a:solidFill>
            </a:endParaRPr>
          </a:p>
        </p:txBody>
      </p:sp>
      <p:sp>
        <p:nvSpPr>
          <p:cNvPr id="770" name="Google Shape;770;p73"/>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182880" algn="l" rtl="0">
              <a:lnSpc>
                <a:spcPct val="100000"/>
              </a:lnSpc>
              <a:spcBef>
                <a:spcPts val="0"/>
              </a:spcBef>
              <a:spcAft>
                <a:spcPts val="0"/>
              </a:spcAft>
              <a:buSzPts val="1800"/>
              <a:buChar char="◦"/>
            </a:pPr>
            <a:r>
              <a:rPr lang="en-GB">
                <a:latin typeface="Calibri"/>
                <a:ea typeface="Calibri"/>
                <a:cs typeface="Calibri"/>
                <a:sym typeface="Calibri"/>
              </a:rPr>
              <a:t>John McCain's 2008 concession speech: only gracious one of its kind ever heard</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Rachel Reeves and Sir Keir seem to be making it up as they go along—adopting positions representing pragmatism of retaining power</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New Labour in 1997 was first time this really reared up. Perhaps Kinnock to small extent. Mrs Thatcher had stiff creases ironed out. (Python story)</a:t>
            </a:r>
            <a:endParaRPr/>
          </a:p>
          <a:p>
            <a:pPr marL="182880" lvl="0" indent="0" algn="l" rtl="0">
              <a:lnSpc>
                <a:spcPct val="100000"/>
              </a:lnSpc>
              <a:spcBef>
                <a:spcPts val="900"/>
              </a:spcBef>
              <a:spcAft>
                <a:spcPts val="0"/>
              </a:spcAft>
              <a:buSzPts val="1800"/>
              <a:buNone/>
            </a:pPr>
            <a:endParaRPr>
              <a:solidFill>
                <a:srgbClr val="3F3F3F"/>
              </a:solidFill>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74"/>
        <p:cNvGrpSpPr/>
        <p:nvPr/>
      </p:nvGrpSpPr>
      <p:grpSpPr>
        <a:xfrm>
          <a:off x="0" y="0"/>
          <a:ext cx="0" cy="0"/>
          <a:chOff x="0" y="0"/>
          <a:chExt cx="0" cy="0"/>
        </a:xfrm>
      </p:grpSpPr>
      <p:sp>
        <p:nvSpPr>
          <p:cNvPr id="775" name="Google Shape;775;p74"/>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776" name="Google Shape;776;p74"/>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777" name="Google Shape;777;p74"/>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778" name="Google Shape;778;p74"/>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779" name="Google Shape;779;p74"/>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Democratic Celebration</a:t>
            </a:r>
            <a:r>
              <a:rPr lang="en-GB"/>
              <a:t> </a:t>
            </a:r>
            <a:endParaRPr>
              <a:solidFill>
                <a:srgbClr val="3F3F3F"/>
              </a:solidFill>
            </a:endParaRPr>
          </a:p>
        </p:txBody>
      </p:sp>
      <p:sp>
        <p:nvSpPr>
          <p:cNvPr id="780" name="Google Shape;780;p74"/>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182880" algn="l" rtl="0">
              <a:lnSpc>
                <a:spcPct val="100000"/>
              </a:lnSpc>
              <a:spcBef>
                <a:spcPts val="0"/>
              </a:spcBef>
              <a:spcAft>
                <a:spcPts val="0"/>
              </a:spcAft>
              <a:buSzPts val="1800"/>
              <a:buChar char="◦"/>
            </a:pPr>
            <a:r>
              <a:rPr lang="en-GB">
                <a:latin typeface="Calibri"/>
                <a:ea typeface="Calibri"/>
                <a:cs typeface="Calibri"/>
                <a:sym typeface="Calibri"/>
              </a:rPr>
              <a:t>Does the fact that politicians do not celebrate victories of opponents represent triumph of baser forces within them, over celebration that people have voted?</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There is loud rhetoric that democracy is paramount. Should this not trump ephemeral disappointment of losing?</a:t>
            </a:r>
            <a:endParaRPr/>
          </a:p>
          <a:p>
            <a:pPr marL="182880" lvl="0" indent="0" algn="l" rtl="0">
              <a:lnSpc>
                <a:spcPct val="100000"/>
              </a:lnSpc>
              <a:spcBef>
                <a:spcPts val="900"/>
              </a:spcBef>
              <a:spcAft>
                <a:spcPts val="0"/>
              </a:spcAft>
              <a:buSzPts val="1800"/>
              <a:buNone/>
            </a:pPr>
            <a:endParaRPr>
              <a:solidFill>
                <a:srgbClr val="3F3F3F"/>
              </a:solidFill>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84"/>
        <p:cNvGrpSpPr/>
        <p:nvPr/>
      </p:nvGrpSpPr>
      <p:grpSpPr>
        <a:xfrm>
          <a:off x="0" y="0"/>
          <a:ext cx="0" cy="0"/>
          <a:chOff x="0" y="0"/>
          <a:chExt cx="0" cy="0"/>
        </a:xfrm>
      </p:grpSpPr>
      <p:sp>
        <p:nvSpPr>
          <p:cNvPr id="785" name="Google Shape;785;p75"/>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786" name="Google Shape;786;p75"/>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787" name="Google Shape;787;p75"/>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788" name="Google Shape;788;p75"/>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789" name="Google Shape;789;p75"/>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Socrates: Scepticism About Democracy</a:t>
            </a:r>
            <a:r>
              <a:rPr lang="en-GB"/>
              <a:t> </a:t>
            </a:r>
            <a:endParaRPr>
              <a:solidFill>
                <a:srgbClr val="3F3F3F"/>
              </a:solidFill>
            </a:endParaRPr>
          </a:p>
        </p:txBody>
      </p:sp>
      <p:sp>
        <p:nvSpPr>
          <p:cNvPr id="790" name="Google Shape;790;p75"/>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182880" algn="l" rtl="0">
              <a:lnSpc>
                <a:spcPct val="100000"/>
              </a:lnSpc>
              <a:spcBef>
                <a:spcPts val="0"/>
              </a:spcBef>
              <a:spcAft>
                <a:spcPts val="0"/>
              </a:spcAft>
              <a:buSzPts val="1800"/>
              <a:buChar char="◦"/>
            </a:pPr>
            <a:r>
              <a:rPr lang="en-GB">
                <a:latin typeface="Calibri"/>
                <a:ea typeface="Calibri"/>
                <a:cs typeface="Calibri"/>
                <a:sym typeface="Calibri"/>
              </a:rPr>
              <a:t>Socrates believed voting was a skill requiring knowledge and wisdom, not random intuition</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Pessimistic about democracy—compared it to a ship where only skilled navigators should be in charge</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Feared uneducated masses would be swayed by demagogues using charisma and empty promises</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This leads to societal shipwreck</a:t>
            </a:r>
            <a:endParaRPr/>
          </a:p>
          <a:p>
            <a:pPr marL="182880" lvl="0" indent="0" algn="l" rtl="0">
              <a:lnSpc>
                <a:spcPct val="100000"/>
              </a:lnSpc>
              <a:spcBef>
                <a:spcPts val="900"/>
              </a:spcBef>
              <a:spcAft>
                <a:spcPts val="0"/>
              </a:spcAft>
              <a:buSzPts val="1800"/>
              <a:buNone/>
            </a:pPr>
            <a:endParaRPr>
              <a:solidFill>
                <a:srgbClr val="3F3F3F"/>
              </a:solidFill>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94"/>
        <p:cNvGrpSpPr/>
        <p:nvPr/>
      </p:nvGrpSpPr>
      <p:grpSpPr>
        <a:xfrm>
          <a:off x="0" y="0"/>
          <a:ext cx="0" cy="0"/>
          <a:chOff x="0" y="0"/>
          <a:chExt cx="0" cy="0"/>
        </a:xfrm>
      </p:grpSpPr>
      <p:sp>
        <p:nvSpPr>
          <p:cNvPr id="795" name="Google Shape;795;p76"/>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796" name="Google Shape;796;p76"/>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797" name="Google Shape;797;p76"/>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798" name="Google Shape;798;p76"/>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799" name="Google Shape;799;p76"/>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Jokes (1905)</a:t>
            </a:r>
            <a:r>
              <a:rPr lang="en-GB"/>
              <a:t> </a:t>
            </a:r>
            <a:endParaRPr>
              <a:solidFill>
                <a:srgbClr val="3F3F3F"/>
              </a:solidFill>
            </a:endParaRPr>
          </a:p>
        </p:txBody>
      </p:sp>
      <p:sp>
        <p:nvSpPr>
          <p:cNvPr id="800" name="Google Shape;800;p76"/>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182880" algn="l" rtl="0">
              <a:lnSpc>
                <a:spcPct val="100000"/>
              </a:lnSpc>
              <a:spcBef>
                <a:spcPts val="0"/>
              </a:spcBef>
              <a:spcAft>
                <a:spcPts val="0"/>
              </a:spcAft>
              <a:buSzPts val="1800"/>
              <a:buChar char="◦"/>
            </a:pPr>
            <a:r>
              <a:rPr lang="en-GB">
                <a:latin typeface="Calibri"/>
                <a:ea typeface="Calibri"/>
                <a:cs typeface="Calibri"/>
                <a:sym typeface="Calibri"/>
              </a:rPr>
              <a:t>Freud wrote a whole book about jokes and what they reveal. He felt jokes were a way of releasing expressed aggression in such a way you would not have to play out that aggression.</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The humoristic context legitimised the cathartic expression of an unpleasant thought or emotion. Do I deserve opprobrium for telling an Irish joke?</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Restaurant joke</a:t>
            </a:r>
            <a:endParaRPr/>
          </a:p>
          <a:p>
            <a:pPr marL="182880" lvl="0" indent="0" algn="l" rtl="0">
              <a:lnSpc>
                <a:spcPct val="100000"/>
              </a:lnSpc>
              <a:spcBef>
                <a:spcPts val="900"/>
              </a:spcBef>
              <a:spcAft>
                <a:spcPts val="0"/>
              </a:spcAft>
              <a:buSzPts val="1800"/>
              <a:buNone/>
            </a:pPr>
            <a:endParaRPr>
              <a:solidFill>
                <a:srgbClr val="3F3F3F"/>
              </a:solidFill>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04"/>
        <p:cNvGrpSpPr/>
        <p:nvPr/>
      </p:nvGrpSpPr>
      <p:grpSpPr>
        <a:xfrm>
          <a:off x="0" y="0"/>
          <a:ext cx="0" cy="0"/>
          <a:chOff x="0" y="0"/>
          <a:chExt cx="0" cy="0"/>
        </a:xfrm>
      </p:grpSpPr>
      <p:sp>
        <p:nvSpPr>
          <p:cNvPr id="805" name="Google Shape;805;p77"/>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806" name="Google Shape;806;p77"/>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807" name="Google Shape;807;p77"/>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808" name="Google Shape;808;p77"/>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809" name="Google Shape;809;p77"/>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Woke, Cancel Culture &amp; Catharsis</a:t>
            </a:r>
            <a:r>
              <a:rPr lang="en-GB"/>
              <a:t> </a:t>
            </a:r>
            <a:endParaRPr>
              <a:solidFill>
                <a:srgbClr val="3F3F3F"/>
              </a:solidFill>
            </a:endParaRPr>
          </a:p>
        </p:txBody>
      </p:sp>
      <p:sp>
        <p:nvSpPr>
          <p:cNvPr id="810" name="Google Shape;810;p77"/>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182880" algn="l" rtl="0">
              <a:lnSpc>
                <a:spcPct val="100000"/>
              </a:lnSpc>
              <a:spcBef>
                <a:spcPts val="0"/>
              </a:spcBef>
              <a:spcAft>
                <a:spcPts val="0"/>
              </a:spcAft>
              <a:buSzPts val="1800"/>
              <a:buChar char="◦"/>
            </a:pPr>
            <a:r>
              <a:rPr lang="en-GB">
                <a:latin typeface="Calibri"/>
                <a:ea typeface="Calibri"/>
                <a:cs typeface="Calibri"/>
                <a:sym typeface="Calibri"/>
              </a:rPr>
              <a:t>This chimes extraordinarily with contemporary sensibilities and current argument about concepts loosely framed as 'woke' and 'cancel culture'.</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Should Alf Garnett and the Major in Fawlty Towers be cancelled? Writers say humour is at the expense of the bigots, not concordant with their views.</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On basis that claims are valid, the view that laughter is cathartic (betraying latent prejudice) might hold water.</a:t>
            </a:r>
            <a:endParaRPr/>
          </a:p>
          <a:p>
            <a:pPr marL="182880" lvl="0" indent="0" algn="l" rtl="0">
              <a:lnSpc>
                <a:spcPct val="100000"/>
              </a:lnSpc>
              <a:spcBef>
                <a:spcPts val="900"/>
              </a:spcBef>
              <a:spcAft>
                <a:spcPts val="0"/>
              </a:spcAft>
              <a:buSzPts val="1800"/>
              <a:buNone/>
            </a:pPr>
            <a:endParaRPr>
              <a:solidFill>
                <a:srgbClr val="3F3F3F"/>
              </a:solidFill>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14"/>
        <p:cNvGrpSpPr/>
        <p:nvPr/>
      </p:nvGrpSpPr>
      <p:grpSpPr>
        <a:xfrm>
          <a:off x="0" y="0"/>
          <a:ext cx="0" cy="0"/>
          <a:chOff x="0" y="0"/>
          <a:chExt cx="0" cy="0"/>
        </a:xfrm>
      </p:grpSpPr>
      <p:sp>
        <p:nvSpPr>
          <p:cNvPr id="815" name="Google Shape;815;p78"/>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816" name="Google Shape;816;p78"/>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817" name="Google Shape;817;p78"/>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818" name="Google Shape;818;p78"/>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819" name="Google Shape;819;p78"/>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A Freudian Joke</a:t>
            </a:r>
            <a:r>
              <a:rPr lang="en-GB"/>
              <a:t> </a:t>
            </a:r>
            <a:endParaRPr>
              <a:solidFill>
                <a:srgbClr val="3F3F3F"/>
              </a:solidFill>
            </a:endParaRPr>
          </a:p>
        </p:txBody>
      </p:sp>
      <p:sp>
        <p:nvSpPr>
          <p:cNvPr id="820" name="Google Shape;820;p78"/>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182880" algn="l" rtl="0">
              <a:lnSpc>
                <a:spcPct val="100000"/>
              </a:lnSpc>
              <a:spcBef>
                <a:spcPts val="0"/>
              </a:spcBef>
              <a:spcAft>
                <a:spcPts val="0"/>
              </a:spcAft>
              <a:buSzPts val="1800"/>
              <a:buChar char="◦"/>
            </a:pPr>
            <a:r>
              <a:rPr lang="en-GB">
                <a:latin typeface="Calibri"/>
                <a:ea typeface="Calibri"/>
                <a:cs typeface="Calibri"/>
                <a:sym typeface="Calibri"/>
              </a:rPr>
              <a:t>"My therapist says I have a preoccupation with vengeance. We'll see about that."</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Very innocuous joke. Let us enjoy socially inappropriate aggressive thought by framing it as self-aware humour about therapy itself.</a:t>
            </a:r>
            <a:endParaRPr/>
          </a:p>
          <a:p>
            <a:pPr marL="182880" lvl="0" indent="0" algn="l" rtl="0">
              <a:lnSpc>
                <a:spcPct val="100000"/>
              </a:lnSpc>
              <a:spcBef>
                <a:spcPts val="900"/>
              </a:spcBef>
              <a:spcAft>
                <a:spcPts val="0"/>
              </a:spcAft>
              <a:buSzPts val="1800"/>
              <a:buNone/>
            </a:pPr>
            <a:endParaRPr>
              <a:solidFill>
                <a:srgbClr val="3F3F3F"/>
              </a:solidFill>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24"/>
        <p:cNvGrpSpPr/>
        <p:nvPr/>
      </p:nvGrpSpPr>
      <p:grpSpPr>
        <a:xfrm>
          <a:off x="0" y="0"/>
          <a:ext cx="0" cy="0"/>
          <a:chOff x="0" y="0"/>
          <a:chExt cx="0" cy="0"/>
        </a:xfrm>
      </p:grpSpPr>
      <p:sp>
        <p:nvSpPr>
          <p:cNvPr id="825" name="Google Shape;825;p79"/>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826" name="Google Shape;826;p79"/>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827" name="Google Shape;827;p79"/>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828" name="Google Shape;828;p79"/>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829" name="Google Shape;829;p79"/>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Behaviourism: There is LESS to us than we think</a:t>
            </a:r>
            <a:r>
              <a:rPr lang="en-GB"/>
              <a:t> </a:t>
            </a:r>
            <a:endParaRPr>
              <a:solidFill>
                <a:srgbClr val="3F3F3F"/>
              </a:solidFill>
            </a:endParaRPr>
          </a:p>
        </p:txBody>
      </p:sp>
      <p:sp>
        <p:nvSpPr>
          <p:cNvPr id="830" name="Google Shape;830;p79"/>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182880" algn="l" rtl="0">
              <a:lnSpc>
                <a:spcPct val="100000"/>
              </a:lnSpc>
              <a:spcBef>
                <a:spcPts val="0"/>
              </a:spcBef>
              <a:spcAft>
                <a:spcPts val="0"/>
              </a:spcAft>
              <a:buSzPts val="1800"/>
              <a:buChar char="◦"/>
            </a:pPr>
            <a:r>
              <a:rPr lang="en-GB">
                <a:latin typeface="Calibri"/>
                <a:ea typeface="Calibri"/>
                <a:cs typeface="Calibri"/>
                <a:sym typeface="Calibri"/>
              </a:rPr>
              <a:t>A counter-philosophy usually associated with John B. Watson (1878–1958) and B. F. Skinner (1904–1990).</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These men posited the florid pretentiousness of Freud's convoluted theories about the 'inner life'.</a:t>
            </a:r>
            <a:endParaRPr/>
          </a:p>
          <a:p>
            <a:pPr marL="182880" lvl="0" indent="0" algn="l" rtl="0">
              <a:lnSpc>
                <a:spcPct val="100000"/>
              </a:lnSpc>
              <a:spcBef>
                <a:spcPts val="900"/>
              </a:spcBef>
              <a:spcAft>
                <a:spcPts val="0"/>
              </a:spcAft>
              <a:buSzPts val="1800"/>
              <a:buNone/>
            </a:pPr>
            <a:endParaRPr>
              <a:solidFill>
                <a:srgbClr val="3F3F3F"/>
              </a:solidFill>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834"/>
        <p:cNvGrpSpPr/>
        <p:nvPr/>
      </p:nvGrpSpPr>
      <p:grpSpPr>
        <a:xfrm>
          <a:off x="0" y="0"/>
          <a:ext cx="0" cy="0"/>
          <a:chOff x="0" y="0"/>
          <a:chExt cx="0" cy="0"/>
        </a:xfrm>
      </p:grpSpPr>
      <p:sp>
        <p:nvSpPr>
          <p:cNvPr id="835" name="Google Shape;835;p80"/>
          <p:cNvSpPr txBox="1">
            <a:spLocks noGrp="1"/>
          </p:cNvSpPr>
          <p:nvPr>
            <p:ph type="title"/>
          </p:nvPr>
        </p:nvSpPr>
        <p:spPr>
          <a:xfrm>
            <a:off x="1066800" y="642594"/>
            <a:ext cx="10058400" cy="13716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a:t>J. M. Watson</a:t>
            </a:r>
            <a:endParaRPr/>
          </a:p>
        </p:txBody>
      </p:sp>
      <p:pic>
        <p:nvPicPr>
          <p:cNvPr id="836" name="Google Shape;836;p80" descr="A person in a suit and tie&#10;&#10;Description automatically generated"/>
          <p:cNvPicPr preferRelativeResize="0">
            <a:picLocks noGrp="1"/>
          </p:cNvPicPr>
          <p:nvPr>
            <p:ph type="body" idx="1"/>
          </p:nvPr>
        </p:nvPicPr>
        <p:blipFill rotWithShape="1">
          <a:blip r:embed="rId3">
            <a:alphaModFix/>
          </a:blip>
          <a:srcRect/>
          <a:stretch/>
        </p:blipFill>
        <p:spPr>
          <a:xfrm>
            <a:off x="4534719" y="2103438"/>
            <a:ext cx="3122561" cy="3932237"/>
          </a:xfrm>
          <a:prstGeom prst="rect">
            <a:avLst/>
          </a:prstGeom>
          <a:noFill/>
          <a:ln>
            <a:noFill/>
          </a:ln>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40"/>
        <p:cNvGrpSpPr/>
        <p:nvPr/>
      </p:nvGrpSpPr>
      <p:grpSpPr>
        <a:xfrm>
          <a:off x="0" y="0"/>
          <a:ext cx="0" cy="0"/>
          <a:chOff x="0" y="0"/>
          <a:chExt cx="0" cy="0"/>
        </a:xfrm>
      </p:grpSpPr>
      <p:sp>
        <p:nvSpPr>
          <p:cNvPr id="841" name="Google Shape;841;p81"/>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842" name="Google Shape;842;p81"/>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843" name="Google Shape;843;p81"/>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844" name="Google Shape;844;p81"/>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845" name="Google Shape;845;p81"/>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John B. Watson: Founder of Behaviourism</a:t>
            </a:r>
            <a:r>
              <a:rPr lang="en-GB"/>
              <a:t> </a:t>
            </a:r>
            <a:endParaRPr>
              <a:solidFill>
                <a:srgbClr val="3F3F3F"/>
              </a:solidFill>
            </a:endParaRPr>
          </a:p>
        </p:txBody>
      </p:sp>
      <p:sp>
        <p:nvSpPr>
          <p:cNvPr id="846" name="Google Shape;846;p81"/>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182880" algn="l" rtl="0">
              <a:lnSpc>
                <a:spcPct val="100000"/>
              </a:lnSpc>
              <a:spcBef>
                <a:spcPts val="0"/>
              </a:spcBef>
              <a:spcAft>
                <a:spcPts val="0"/>
              </a:spcAft>
              <a:buSzPts val="1800"/>
              <a:buChar char="◦"/>
            </a:pPr>
            <a:r>
              <a:rPr lang="en-GB">
                <a:latin typeface="Calibri"/>
                <a:ea typeface="Calibri"/>
                <a:cs typeface="Calibri"/>
                <a:sym typeface="Calibri"/>
              </a:rPr>
              <a:t>Psychology should focus only on observable behaviour, not consciousness or introspection</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Rejected discussion of internal mental states or feelings as causes of behaviour</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Called these things part of the "black box"</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Viewed internal mental states as unnecessary to explain behaviour</a:t>
            </a:r>
            <a:endParaRPr/>
          </a:p>
          <a:p>
            <a:pPr marL="182880" lvl="0" indent="0" algn="l" rtl="0">
              <a:lnSpc>
                <a:spcPct val="100000"/>
              </a:lnSpc>
              <a:spcBef>
                <a:spcPts val="900"/>
              </a:spcBef>
              <a:spcAft>
                <a:spcPts val="0"/>
              </a:spcAft>
              <a:buSzPts val="1800"/>
              <a:buNone/>
            </a:pPr>
            <a:endParaRPr>
              <a:solidFill>
                <a:srgbClr val="3F3F3F"/>
              </a:solidFill>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850"/>
        <p:cNvGrpSpPr/>
        <p:nvPr/>
      </p:nvGrpSpPr>
      <p:grpSpPr>
        <a:xfrm>
          <a:off x="0" y="0"/>
          <a:ext cx="0" cy="0"/>
          <a:chOff x="0" y="0"/>
          <a:chExt cx="0" cy="0"/>
        </a:xfrm>
      </p:grpSpPr>
      <p:sp>
        <p:nvSpPr>
          <p:cNvPr id="851" name="Google Shape;851;p82"/>
          <p:cNvSpPr txBox="1">
            <a:spLocks noGrp="1"/>
          </p:cNvSpPr>
          <p:nvPr>
            <p:ph type="title"/>
          </p:nvPr>
        </p:nvSpPr>
        <p:spPr>
          <a:xfrm>
            <a:off x="1066800" y="642594"/>
            <a:ext cx="10058400" cy="13716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a:t>B. F. Skinner</a:t>
            </a:r>
            <a:endParaRPr/>
          </a:p>
        </p:txBody>
      </p:sp>
      <p:pic>
        <p:nvPicPr>
          <p:cNvPr id="852" name="Google Shape;852;p82" descr="A person holding his head&#10;&#10;Description automatically generated"/>
          <p:cNvPicPr preferRelativeResize="0">
            <a:picLocks noGrp="1"/>
          </p:cNvPicPr>
          <p:nvPr>
            <p:ph type="body" idx="1"/>
          </p:nvPr>
        </p:nvPicPr>
        <p:blipFill rotWithShape="1">
          <a:blip r:embed="rId3">
            <a:alphaModFix/>
          </a:blip>
          <a:srcRect/>
          <a:stretch/>
        </p:blipFill>
        <p:spPr>
          <a:xfrm>
            <a:off x="3721100" y="2456656"/>
            <a:ext cx="4749800" cy="3225800"/>
          </a:xfrm>
          <a:prstGeom prst="rect">
            <a:avLst/>
          </a:prstGeom>
          <a:noFill/>
          <a:ln>
            <a:noFill/>
          </a:ln>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56"/>
        <p:cNvGrpSpPr/>
        <p:nvPr/>
      </p:nvGrpSpPr>
      <p:grpSpPr>
        <a:xfrm>
          <a:off x="0" y="0"/>
          <a:ext cx="0" cy="0"/>
          <a:chOff x="0" y="0"/>
          <a:chExt cx="0" cy="0"/>
        </a:xfrm>
      </p:grpSpPr>
      <p:sp>
        <p:nvSpPr>
          <p:cNvPr id="857" name="Google Shape;857;p83"/>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858" name="Google Shape;858;p83"/>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859" name="Google Shape;859;p83"/>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860" name="Google Shape;860;p83"/>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861" name="Google Shape;861;p83"/>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B. F. Skinner's Model</a:t>
            </a:r>
            <a:r>
              <a:rPr lang="en-GB"/>
              <a:t> </a:t>
            </a:r>
            <a:endParaRPr>
              <a:solidFill>
                <a:srgbClr val="3F3F3F"/>
              </a:solidFill>
            </a:endParaRPr>
          </a:p>
        </p:txBody>
      </p:sp>
      <p:sp>
        <p:nvSpPr>
          <p:cNvPr id="862" name="Google Shape;862;p83"/>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182880" algn="l" rtl="0">
              <a:lnSpc>
                <a:spcPct val="100000"/>
              </a:lnSpc>
              <a:spcBef>
                <a:spcPts val="0"/>
              </a:spcBef>
              <a:spcAft>
                <a:spcPts val="0"/>
              </a:spcAft>
              <a:buSzPts val="1800"/>
              <a:buChar char="◦"/>
            </a:pPr>
            <a:r>
              <a:rPr lang="en-GB">
                <a:latin typeface="Calibri"/>
                <a:ea typeface="Calibri"/>
                <a:cs typeface="Calibri"/>
                <a:sym typeface="Calibri"/>
              </a:rPr>
              <a:t>Explained all behaviour by looking at: stimuli (what happens to us), responses (what we do), consequences (reinforcement or punishment).</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While Freud looked below consciousness tip, seeing churn of unconscious repression, Skinner traduced this unhelpful conjecture.</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Explained behaviour via observable environmental contingencies, not what he called invisible mental ghosts.</a:t>
            </a:r>
            <a:endParaRPr/>
          </a:p>
          <a:p>
            <a:pPr marL="182880" lvl="0" indent="0" algn="l" rtl="0">
              <a:lnSpc>
                <a:spcPct val="100000"/>
              </a:lnSpc>
              <a:spcBef>
                <a:spcPts val="900"/>
              </a:spcBef>
              <a:spcAft>
                <a:spcPts val="0"/>
              </a:spcAft>
              <a:buSzPts val="1800"/>
              <a:buNone/>
            </a:pPr>
            <a:endParaRPr>
              <a:solidFill>
                <a:srgbClr val="3F3F3F"/>
              </a:solidFill>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66"/>
        <p:cNvGrpSpPr/>
        <p:nvPr/>
      </p:nvGrpSpPr>
      <p:grpSpPr>
        <a:xfrm>
          <a:off x="0" y="0"/>
          <a:ext cx="0" cy="0"/>
          <a:chOff x="0" y="0"/>
          <a:chExt cx="0" cy="0"/>
        </a:xfrm>
      </p:grpSpPr>
      <p:sp>
        <p:nvSpPr>
          <p:cNvPr id="867" name="Google Shape;867;p84"/>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868" name="Google Shape;868;p84"/>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869" name="Google Shape;869;p84"/>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870" name="Google Shape;870;p84"/>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871" name="Google Shape;871;p84"/>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Internal States as Vague Language</a:t>
            </a:r>
            <a:r>
              <a:rPr lang="en-GB"/>
              <a:t> </a:t>
            </a:r>
            <a:endParaRPr>
              <a:solidFill>
                <a:srgbClr val="3F3F3F"/>
              </a:solidFill>
            </a:endParaRPr>
          </a:p>
        </p:txBody>
      </p:sp>
      <p:sp>
        <p:nvSpPr>
          <p:cNvPr id="872" name="Google Shape;872;p84"/>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182880" algn="l" rtl="0">
              <a:lnSpc>
                <a:spcPct val="100000"/>
              </a:lnSpc>
              <a:spcBef>
                <a:spcPts val="0"/>
              </a:spcBef>
              <a:spcAft>
                <a:spcPts val="0"/>
              </a:spcAft>
              <a:buSzPts val="1800"/>
              <a:buChar char="◦"/>
            </a:pPr>
            <a:r>
              <a:rPr lang="en-GB">
                <a:latin typeface="Calibri"/>
                <a:ea typeface="Calibri"/>
                <a:cs typeface="Calibri"/>
                <a:sym typeface="Calibri"/>
              </a:rPr>
              <a:t>To talk about internal states is vague, imprecise language describing behavioural patterns shaped by reinforcement history.</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We are all aware of Pavlov's dogs and that pets respond to treats or punishment. Most dog owners think unless you treat them tough, you become the supplicant. Dogs have owners; cats have staff.</a:t>
            </a:r>
            <a:endParaRPr/>
          </a:p>
          <a:p>
            <a:pPr marL="182880" lvl="0" indent="0" algn="l" rtl="0">
              <a:lnSpc>
                <a:spcPct val="100000"/>
              </a:lnSpc>
              <a:spcBef>
                <a:spcPts val="900"/>
              </a:spcBef>
              <a:spcAft>
                <a:spcPts val="0"/>
              </a:spcAft>
              <a:buSzPts val="1800"/>
              <a:buNone/>
            </a:pPr>
            <a:endParaRPr>
              <a:solidFill>
                <a:srgbClr val="3F3F3F"/>
              </a:solidFill>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76"/>
        <p:cNvGrpSpPr/>
        <p:nvPr/>
      </p:nvGrpSpPr>
      <p:grpSpPr>
        <a:xfrm>
          <a:off x="0" y="0"/>
          <a:ext cx="0" cy="0"/>
          <a:chOff x="0" y="0"/>
          <a:chExt cx="0" cy="0"/>
        </a:xfrm>
      </p:grpSpPr>
      <p:sp>
        <p:nvSpPr>
          <p:cNvPr id="877" name="Google Shape;877;p85"/>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878" name="Google Shape;878;p85"/>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879" name="Google Shape;879;p85"/>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880" name="Google Shape;880;p85"/>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881" name="Google Shape;881;p85"/>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Skinner on Psychoanalysis Risks</a:t>
            </a:r>
            <a:r>
              <a:rPr lang="en-GB"/>
              <a:t> </a:t>
            </a:r>
            <a:endParaRPr>
              <a:solidFill>
                <a:srgbClr val="3F3F3F"/>
              </a:solidFill>
            </a:endParaRPr>
          </a:p>
        </p:txBody>
      </p:sp>
      <p:sp>
        <p:nvSpPr>
          <p:cNvPr id="882" name="Google Shape;882;p85"/>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182880" algn="l" rtl="0">
              <a:lnSpc>
                <a:spcPct val="100000"/>
              </a:lnSpc>
              <a:spcBef>
                <a:spcPts val="0"/>
              </a:spcBef>
              <a:spcAft>
                <a:spcPts val="0"/>
              </a:spcAft>
              <a:buSzPts val="1800"/>
              <a:buChar char="◦"/>
            </a:pPr>
            <a:r>
              <a:rPr lang="en-GB">
                <a:latin typeface="Calibri"/>
                <a:ea typeface="Calibri"/>
                <a:cs typeface="Calibri"/>
                <a:sym typeface="Calibri"/>
              </a:rPr>
              <a:t>Skinner believed dangers of psychoanalysis are tantamount to those engendered by an incompetent surgeon.</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Given inherent suggestibility of many patients who choose Freudian enquiry, opportunities for charlatanism are tempting and lucrative in equal measure.</a:t>
            </a:r>
            <a:endParaRPr/>
          </a:p>
          <a:p>
            <a:pPr marL="182880" lvl="0" indent="0" algn="l" rtl="0">
              <a:lnSpc>
                <a:spcPct val="100000"/>
              </a:lnSpc>
              <a:spcBef>
                <a:spcPts val="900"/>
              </a:spcBef>
              <a:spcAft>
                <a:spcPts val="0"/>
              </a:spcAft>
              <a:buSzPts val="1800"/>
              <a:buNone/>
            </a:pPr>
            <a:endParaRPr>
              <a:solidFill>
                <a:srgbClr val="3F3F3F"/>
              </a:solidFill>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86"/>
        <p:cNvGrpSpPr/>
        <p:nvPr/>
      </p:nvGrpSpPr>
      <p:grpSpPr>
        <a:xfrm>
          <a:off x="0" y="0"/>
          <a:ext cx="0" cy="0"/>
          <a:chOff x="0" y="0"/>
          <a:chExt cx="0" cy="0"/>
        </a:xfrm>
      </p:grpSpPr>
      <p:sp>
        <p:nvSpPr>
          <p:cNvPr id="887" name="Google Shape;887;p86"/>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888" name="Google Shape;888;p86"/>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889" name="Google Shape;889;p86"/>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890" name="Google Shape;890;p86"/>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891" name="Google Shape;891;p86"/>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Simplicity's Double Edge</a:t>
            </a:r>
            <a:r>
              <a:rPr lang="en-GB"/>
              <a:t> </a:t>
            </a:r>
            <a:endParaRPr>
              <a:solidFill>
                <a:srgbClr val="3F3F3F"/>
              </a:solidFill>
            </a:endParaRPr>
          </a:p>
        </p:txBody>
      </p:sp>
      <p:sp>
        <p:nvSpPr>
          <p:cNvPr id="892" name="Google Shape;892;p86"/>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0" algn="l" rtl="0">
              <a:lnSpc>
                <a:spcPct val="100000"/>
              </a:lnSpc>
              <a:spcBef>
                <a:spcPts val="0"/>
              </a:spcBef>
              <a:spcAft>
                <a:spcPts val="0"/>
              </a:spcAft>
              <a:buSzPts val="1800"/>
              <a:buNone/>
            </a:pPr>
            <a:r>
              <a:rPr lang="en-GB">
                <a:latin typeface="Calibri"/>
                <a:ea typeface="Calibri"/>
                <a:cs typeface="Calibri"/>
                <a:sym typeface="Calibri"/>
              </a:rPr>
              <a:t>The simplicity of Skinner's philosophy is its attraction and its undoing. I am seeing barbarisms such as aversion therapy as having their roots in Skinner's discourse.</a:t>
            </a:r>
            <a:endParaRPr/>
          </a:p>
          <a:p>
            <a:pPr marL="182880" lvl="0" indent="0" algn="l" rtl="0">
              <a:lnSpc>
                <a:spcPct val="100000"/>
              </a:lnSpc>
              <a:spcBef>
                <a:spcPts val="900"/>
              </a:spcBef>
              <a:spcAft>
                <a:spcPts val="0"/>
              </a:spcAft>
              <a:buSzPts val="1800"/>
              <a:buNone/>
            </a:pPr>
            <a:endParaRPr>
              <a:solidFill>
                <a:srgbClr val="3F3F3F"/>
              </a:solidFill>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96"/>
        <p:cNvGrpSpPr/>
        <p:nvPr/>
      </p:nvGrpSpPr>
      <p:grpSpPr>
        <a:xfrm>
          <a:off x="0" y="0"/>
          <a:ext cx="0" cy="0"/>
          <a:chOff x="0" y="0"/>
          <a:chExt cx="0" cy="0"/>
        </a:xfrm>
      </p:grpSpPr>
      <p:sp>
        <p:nvSpPr>
          <p:cNvPr id="897" name="Google Shape;897;p87"/>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898" name="Google Shape;898;p87"/>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899" name="Google Shape;899;p87"/>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900" name="Google Shape;900;p87"/>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901" name="Google Shape;901;p87"/>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Defence Mechanisms &amp; Survival</a:t>
            </a:r>
            <a:r>
              <a:rPr lang="en-GB"/>
              <a:t> </a:t>
            </a:r>
            <a:endParaRPr>
              <a:solidFill>
                <a:srgbClr val="3F3F3F"/>
              </a:solidFill>
            </a:endParaRPr>
          </a:p>
        </p:txBody>
      </p:sp>
      <p:sp>
        <p:nvSpPr>
          <p:cNvPr id="902" name="Google Shape;902;p87"/>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182880" algn="l" rtl="0">
              <a:lnSpc>
                <a:spcPct val="100000"/>
              </a:lnSpc>
              <a:spcBef>
                <a:spcPts val="0"/>
              </a:spcBef>
              <a:spcAft>
                <a:spcPts val="0"/>
              </a:spcAft>
              <a:buSzPts val="1800"/>
              <a:buChar char="◦"/>
            </a:pPr>
            <a:r>
              <a:rPr lang="en-GB">
                <a:latin typeface="Calibri"/>
                <a:ea typeface="Calibri"/>
                <a:cs typeface="Calibri"/>
                <a:sym typeface="Calibri"/>
              </a:rPr>
              <a:t>We sometimes jump on an interpretational bandwagon and fail to take account of defence mechanisms' role in survival. We need them.</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We need to eat and concentrate on food, but must also be aware of predation and need to defend ourselves. One part of brain deals with job at hand; another, less visible, deals with contextual matters.</a:t>
            </a:r>
            <a:endParaRPr/>
          </a:p>
          <a:p>
            <a:pPr marL="182880" lvl="0" indent="0" algn="l" rtl="0">
              <a:lnSpc>
                <a:spcPct val="100000"/>
              </a:lnSpc>
              <a:spcBef>
                <a:spcPts val="900"/>
              </a:spcBef>
              <a:spcAft>
                <a:spcPts val="0"/>
              </a:spcAft>
              <a:buSzPts val="1800"/>
              <a:buNone/>
            </a:pPr>
            <a:endParaRPr>
              <a:solidFill>
                <a:srgbClr val="3F3F3F"/>
              </a:solidFill>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06"/>
        <p:cNvGrpSpPr/>
        <p:nvPr/>
      </p:nvGrpSpPr>
      <p:grpSpPr>
        <a:xfrm>
          <a:off x="0" y="0"/>
          <a:ext cx="0" cy="0"/>
          <a:chOff x="0" y="0"/>
          <a:chExt cx="0" cy="0"/>
        </a:xfrm>
      </p:grpSpPr>
      <p:sp>
        <p:nvSpPr>
          <p:cNvPr id="907" name="Google Shape;907;p88"/>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908" name="Google Shape;908;p88"/>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909" name="Google Shape;909;p88"/>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910" name="Google Shape;910;p88"/>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911" name="Google Shape;911;p88"/>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Political Leaders &amp; Hidden Trauma</a:t>
            </a:r>
            <a:r>
              <a:rPr lang="en-GB"/>
              <a:t> </a:t>
            </a:r>
            <a:endParaRPr>
              <a:solidFill>
                <a:srgbClr val="3F3F3F"/>
              </a:solidFill>
            </a:endParaRPr>
          </a:p>
        </p:txBody>
      </p:sp>
      <p:sp>
        <p:nvSpPr>
          <p:cNvPr id="912" name="Google Shape;912;p88"/>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182880" algn="l" rtl="0">
              <a:lnSpc>
                <a:spcPct val="100000"/>
              </a:lnSpc>
              <a:spcBef>
                <a:spcPts val="0"/>
              </a:spcBef>
              <a:spcAft>
                <a:spcPts val="0"/>
              </a:spcAft>
              <a:buSzPts val="1800"/>
              <a:buChar char="◦"/>
            </a:pPr>
            <a:r>
              <a:rPr lang="en-GB">
                <a:latin typeface="Calibri"/>
                <a:ea typeface="Calibri"/>
                <a:cs typeface="Calibri"/>
                <a:sym typeface="Calibri"/>
              </a:rPr>
              <a:t>Vladimir Putin, Bibi Netanyahu, and Hamas leaders are each dealing with something. Do they fully understand antecedents of contexts in which they act? Do they comprehend consequences? Do any of us?</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Are they able fully to place value on trauma and how it interlaces with geopolitics? I would love to know their dreams.</a:t>
            </a:r>
            <a:endParaRPr/>
          </a:p>
          <a:p>
            <a:pPr marL="182880" lvl="0" indent="0" algn="l" rtl="0">
              <a:lnSpc>
                <a:spcPct val="100000"/>
              </a:lnSpc>
              <a:spcBef>
                <a:spcPts val="900"/>
              </a:spcBef>
              <a:spcAft>
                <a:spcPts val="0"/>
              </a:spcAft>
              <a:buSzPts val="1800"/>
              <a:buNone/>
            </a:pPr>
            <a:endParaRPr>
              <a:solidFill>
                <a:srgbClr val="3F3F3F"/>
              </a:solidFill>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16"/>
        <p:cNvGrpSpPr/>
        <p:nvPr/>
      </p:nvGrpSpPr>
      <p:grpSpPr>
        <a:xfrm>
          <a:off x="0" y="0"/>
          <a:ext cx="0" cy="0"/>
          <a:chOff x="0" y="0"/>
          <a:chExt cx="0" cy="0"/>
        </a:xfrm>
      </p:grpSpPr>
      <p:sp>
        <p:nvSpPr>
          <p:cNvPr id="917" name="Google Shape;917;p89"/>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918" name="Google Shape;918;p89"/>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919" name="Google Shape;919;p89"/>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920" name="Google Shape;920;p89"/>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921" name="Google Shape;921;p89"/>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Personal Trauma &amp; World Events</a:t>
            </a:r>
            <a:r>
              <a:rPr lang="en-GB"/>
              <a:t> </a:t>
            </a:r>
            <a:endParaRPr>
              <a:solidFill>
                <a:srgbClr val="3F3F3F"/>
              </a:solidFill>
            </a:endParaRPr>
          </a:p>
        </p:txBody>
      </p:sp>
      <p:sp>
        <p:nvSpPr>
          <p:cNvPr id="922" name="Google Shape;922;p89"/>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0" algn="l" rtl="0">
              <a:lnSpc>
                <a:spcPct val="100000"/>
              </a:lnSpc>
              <a:spcBef>
                <a:spcPts val="0"/>
              </a:spcBef>
              <a:spcAft>
                <a:spcPts val="0"/>
              </a:spcAft>
              <a:buSzPts val="1800"/>
              <a:buNone/>
            </a:pPr>
            <a:r>
              <a:rPr lang="en-GB">
                <a:latin typeface="Calibri"/>
                <a:ea typeface="Calibri"/>
                <a:cs typeface="Calibri"/>
                <a:sym typeface="Calibri"/>
              </a:rPr>
              <a:t>Freud would have argued that the actions of such men are attributable in some measure to their own pasts. It is sobering to think perhaps one man's maternal rejection and forgotten setbacks were causal to some degree of the Holocaust.</a:t>
            </a:r>
            <a:endParaRPr/>
          </a:p>
          <a:p>
            <a:pPr marL="182880" lvl="0" indent="0" algn="l" rtl="0">
              <a:lnSpc>
                <a:spcPct val="100000"/>
              </a:lnSpc>
              <a:spcBef>
                <a:spcPts val="900"/>
              </a:spcBef>
              <a:spcAft>
                <a:spcPts val="0"/>
              </a:spcAft>
              <a:buSzPts val="1800"/>
              <a:buNone/>
            </a:pPr>
            <a:endParaRPr>
              <a:solidFill>
                <a:srgbClr val="3F3F3F"/>
              </a:solidFill>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26"/>
        <p:cNvGrpSpPr/>
        <p:nvPr/>
      </p:nvGrpSpPr>
      <p:grpSpPr>
        <a:xfrm>
          <a:off x="0" y="0"/>
          <a:ext cx="0" cy="0"/>
          <a:chOff x="0" y="0"/>
          <a:chExt cx="0" cy="0"/>
        </a:xfrm>
      </p:grpSpPr>
      <p:sp>
        <p:nvSpPr>
          <p:cNvPr id="927" name="Google Shape;927;p90"/>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928" name="Google Shape;928;p90"/>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929" name="Google Shape;929;p90"/>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930" name="Google Shape;930;p90"/>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931" name="Google Shape;931;p90"/>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Hitler's Self-Reinforcing Delusion</a:t>
            </a:r>
            <a:r>
              <a:rPr lang="en-GB"/>
              <a:t> </a:t>
            </a:r>
            <a:endParaRPr>
              <a:solidFill>
                <a:srgbClr val="3F3F3F"/>
              </a:solidFill>
            </a:endParaRPr>
          </a:p>
        </p:txBody>
      </p:sp>
      <p:sp>
        <p:nvSpPr>
          <p:cNvPr id="932" name="Google Shape;932;p90"/>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182880" algn="l" rtl="0">
              <a:lnSpc>
                <a:spcPct val="100000"/>
              </a:lnSpc>
              <a:spcBef>
                <a:spcPts val="0"/>
              </a:spcBef>
              <a:spcAft>
                <a:spcPts val="0"/>
              </a:spcAft>
              <a:buSzPts val="1800"/>
              <a:buChar char="◦"/>
            </a:pPr>
            <a:r>
              <a:rPr lang="en-GB">
                <a:latin typeface="Calibri"/>
                <a:ea typeface="Calibri"/>
                <a:cs typeface="Calibri"/>
                <a:sym typeface="Calibri"/>
              </a:rPr>
              <a:t>Hitler engineered mechanisms (propaganda, ritual, spectacle, suppression of dissent) that produced crowd responses he consumed as external validation.</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Each circle reinforces next: he creates conditions for acclaim, receives acclaim, interprets as independent verification of righteousness, emboldening more extreme actions, generating more orchestrated enthusiasm, spiralling inward toward concentrated delusion.</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Something Dante-esque in this hellish concentricity.</a:t>
            </a:r>
            <a:endParaRPr/>
          </a:p>
          <a:p>
            <a:pPr marL="182880" lvl="0" indent="0" algn="l" rtl="0">
              <a:lnSpc>
                <a:spcPct val="100000"/>
              </a:lnSpc>
              <a:spcBef>
                <a:spcPts val="900"/>
              </a:spcBef>
              <a:spcAft>
                <a:spcPts val="0"/>
              </a:spcAft>
              <a:buSzPts val="1800"/>
              <a:buNone/>
            </a:pPr>
            <a:endParaRPr>
              <a:solidFill>
                <a:srgbClr val="3F3F3F"/>
              </a:solidFill>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36"/>
        <p:cNvGrpSpPr/>
        <p:nvPr/>
      </p:nvGrpSpPr>
      <p:grpSpPr>
        <a:xfrm>
          <a:off x="0" y="0"/>
          <a:ext cx="0" cy="0"/>
          <a:chOff x="0" y="0"/>
          <a:chExt cx="0" cy="0"/>
        </a:xfrm>
      </p:grpSpPr>
      <p:sp>
        <p:nvSpPr>
          <p:cNvPr id="937" name="Google Shape;937;p91"/>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938" name="Google Shape;938;p91"/>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939" name="Google Shape;939;p91"/>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940" name="Google Shape;940;p91"/>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941" name="Google Shape;941;p91"/>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Freud &amp; Organised Religion</a:t>
            </a:r>
            <a:r>
              <a:rPr lang="en-GB"/>
              <a:t> </a:t>
            </a:r>
            <a:endParaRPr>
              <a:solidFill>
                <a:srgbClr val="3F3F3F"/>
              </a:solidFill>
            </a:endParaRPr>
          </a:p>
        </p:txBody>
      </p:sp>
      <p:sp>
        <p:nvSpPr>
          <p:cNvPr id="942" name="Google Shape;942;p91"/>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182880" algn="l" rtl="0">
              <a:lnSpc>
                <a:spcPct val="100000"/>
              </a:lnSpc>
              <a:spcBef>
                <a:spcPts val="0"/>
              </a:spcBef>
              <a:spcAft>
                <a:spcPts val="0"/>
              </a:spcAft>
              <a:buSzPts val="1800"/>
              <a:buChar char="◦"/>
            </a:pPr>
            <a:r>
              <a:rPr lang="en-GB">
                <a:latin typeface="Calibri"/>
                <a:ea typeface="Calibri"/>
                <a:cs typeface="Calibri"/>
                <a:sym typeface="Calibri"/>
              </a:rPr>
              <a:t>Freud was sceptical about organised religion, not least on grounds that clear mimesis going on in group worship situations.</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There is hegemony exercised by majority that naturally inveigles some outsiders. Fashion in naming babies: very few called Cyril or Brian anymore. Parents genuinely feel these are ugly names, not noticing aesthetic judgment not independently wrought.</a:t>
            </a:r>
            <a:endParaRPr/>
          </a:p>
          <a:p>
            <a:pPr marL="182880" lvl="0" indent="0" algn="l" rtl="0">
              <a:lnSpc>
                <a:spcPct val="100000"/>
              </a:lnSpc>
              <a:spcBef>
                <a:spcPts val="900"/>
              </a:spcBef>
              <a:spcAft>
                <a:spcPts val="0"/>
              </a:spcAft>
              <a:buSzPts val="1800"/>
              <a:buNone/>
            </a:pPr>
            <a:endParaRPr>
              <a:solidFill>
                <a:srgbClr val="3F3F3F"/>
              </a:solidFill>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46"/>
        <p:cNvGrpSpPr/>
        <p:nvPr/>
      </p:nvGrpSpPr>
      <p:grpSpPr>
        <a:xfrm>
          <a:off x="0" y="0"/>
          <a:ext cx="0" cy="0"/>
          <a:chOff x="0" y="0"/>
          <a:chExt cx="0" cy="0"/>
        </a:xfrm>
      </p:grpSpPr>
      <p:sp>
        <p:nvSpPr>
          <p:cNvPr id="947" name="Google Shape;947;p92"/>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948" name="Google Shape;948;p92"/>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949" name="Google Shape;949;p92"/>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950" name="Google Shape;950;p92"/>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951" name="Google Shape;951;p92"/>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Pascal's Wager</a:t>
            </a:r>
            <a:r>
              <a:rPr lang="en-GB"/>
              <a:t> </a:t>
            </a:r>
            <a:endParaRPr>
              <a:solidFill>
                <a:srgbClr val="3F3F3F"/>
              </a:solidFill>
            </a:endParaRPr>
          </a:p>
        </p:txBody>
      </p:sp>
      <p:sp>
        <p:nvSpPr>
          <p:cNvPr id="952" name="Google Shape;952;p92"/>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182880" algn="l" rtl="0">
              <a:lnSpc>
                <a:spcPct val="100000"/>
              </a:lnSpc>
              <a:spcBef>
                <a:spcPts val="0"/>
              </a:spcBef>
              <a:spcAft>
                <a:spcPts val="0"/>
              </a:spcAft>
              <a:buSzPts val="1800"/>
              <a:buChar char="◦"/>
            </a:pPr>
            <a:r>
              <a:rPr lang="en-GB">
                <a:latin typeface="Calibri"/>
                <a:ea typeface="Calibri"/>
                <a:cs typeface="Calibri"/>
                <a:sym typeface="Calibri"/>
              </a:rPr>
              <a:t>Pascal (a Jansenist) exhorted faith in Christ to cynics: Christians go to heaven, everyone else to hell. It's a win/win. If Christianity untrue, you've lost nothing.</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Yet obviously, one possible outcome never occurs to him: What if another exclusive religion is true, and not Christianity?</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Blaise Pascal was serious theologian, but I feel his rationale was flawed.</a:t>
            </a:r>
            <a:endParaRPr/>
          </a:p>
          <a:p>
            <a:pPr marL="182880" lvl="0" indent="0" algn="l" rtl="0">
              <a:lnSpc>
                <a:spcPct val="100000"/>
              </a:lnSpc>
              <a:spcBef>
                <a:spcPts val="900"/>
              </a:spcBef>
              <a:spcAft>
                <a:spcPts val="0"/>
              </a:spcAft>
              <a:buSzPts val="1800"/>
              <a:buNone/>
            </a:pPr>
            <a:endParaRPr>
              <a:solidFill>
                <a:srgbClr val="3F3F3F"/>
              </a:solidFill>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56"/>
        <p:cNvGrpSpPr/>
        <p:nvPr/>
      </p:nvGrpSpPr>
      <p:grpSpPr>
        <a:xfrm>
          <a:off x="0" y="0"/>
          <a:ext cx="0" cy="0"/>
          <a:chOff x="0" y="0"/>
          <a:chExt cx="0" cy="0"/>
        </a:xfrm>
      </p:grpSpPr>
      <p:sp>
        <p:nvSpPr>
          <p:cNvPr id="957" name="Google Shape;957;p93"/>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958" name="Google Shape;958;p93"/>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959" name="Google Shape;959;p93"/>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960" name="Google Shape;960;p93"/>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961" name="Google Shape;961;p93"/>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Logical Flaws</a:t>
            </a:r>
            <a:r>
              <a:rPr lang="en-GB"/>
              <a:t> </a:t>
            </a:r>
            <a:endParaRPr>
              <a:solidFill>
                <a:srgbClr val="3F3F3F"/>
              </a:solidFill>
            </a:endParaRPr>
          </a:p>
        </p:txBody>
      </p:sp>
      <p:sp>
        <p:nvSpPr>
          <p:cNvPr id="962" name="Google Shape;962;p93"/>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182880" algn="l" rtl="0">
              <a:lnSpc>
                <a:spcPct val="100000"/>
              </a:lnSpc>
              <a:spcBef>
                <a:spcPts val="0"/>
              </a:spcBef>
              <a:spcAft>
                <a:spcPts val="0"/>
              </a:spcAft>
              <a:buSzPts val="1800"/>
              <a:buChar char="◦"/>
            </a:pPr>
            <a:r>
              <a:rPr lang="en-GB">
                <a:latin typeface="Calibri"/>
                <a:ea typeface="Calibri"/>
                <a:cs typeface="Calibri"/>
                <a:sym typeface="Calibri"/>
              </a:rPr>
              <a:t>All cows are animals; some animals eat grass. Therefore, some cows eat grass.</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Sounds terribly plausible and logically tight, but is flawed. I do see Pascal's wager as shtik too. He was a man with fine mind whose belief structures were clearly refracted by circumstance.</a:t>
            </a:r>
            <a:endParaRPr/>
          </a:p>
          <a:p>
            <a:pPr marL="182880" lvl="0" indent="0" algn="l" rtl="0">
              <a:lnSpc>
                <a:spcPct val="100000"/>
              </a:lnSpc>
              <a:spcBef>
                <a:spcPts val="900"/>
              </a:spcBef>
              <a:spcAft>
                <a:spcPts val="0"/>
              </a:spcAft>
              <a:buSzPts val="1800"/>
              <a:buNone/>
            </a:pPr>
            <a:endParaRPr>
              <a:solidFill>
                <a:srgbClr val="3F3F3F"/>
              </a:solidFill>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66"/>
        <p:cNvGrpSpPr/>
        <p:nvPr/>
      </p:nvGrpSpPr>
      <p:grpSpPr>
        <a:xfrm>
          <a:off x="0" y="0"/>
          <a:ext cx="0" cy="0"/>
          <a:chOff x="0" y="0"/>
          <a:chExt cx="0" cy="0"/>
        </a:xfrm>
      </p:grpSpPr>
      <p:sp>
        <p:nvSpPr>
          <p:cNvPr id="967" name="Google Shape;967;p94"/>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968" name="Google Shape;968;p94"/>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969" name="Google Shape;969;p94"/>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970" name="Google Shape;970;p94"/>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971" name="Google Shape;971;p94"/>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Religious Conversion &amp; Social Matrix</a:t>
            </a:r>
            <a:r>
              <a:rPr lang="en-GB"/>
              <a:t> </a:t>
            </a:r>
            <a:endParaRPr>
              <a:solidFill>
                <a:srgbClr val="3F3F3F"/>
              </a:solidFill>
            </a:endParaRPr>
          </a:p>
        </p:txBody>
      </p:sp>
      <p:sp>
        <p:nvSpPr>
          <p:cNvPr id="972" name="Google Shape;972;p94"/>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182880" algn="l" rtl="0">
              <a:lnSpc>
                <a:spcPct val="100000"/>
              </a:lnSpc>
              <a:spcBef>
                <a:spcPts val="0"/>
              </a:spcBef>
              <a:spcAft>
                <a:spcPts val="0"/>
              </a:spcAft>
              <a:buSzPts val="1800"/>
              <a:buChar char="◦"/>
            </a:pPr>
            <a:r>
              <a:rPr lang="en-GB">
                <a:latin typeface="Calibri"/>
                <a:ea typeface="Calibri"/>
                <a:cs typeface="Calibri"/>
                <a:sym typeface="Calibri"/>
              </a:rPr>
              <a:t>Many people convert to particular religious belief within social matrix or framework. Billy Graham rallies were good example.</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Yet imagine someone marooned on desert island, never hearing any religion. One day Bible washes up; next day Quran. Then five further books that week. Castaway reads them all with interest.</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My contention is very few people would make religious commitment based on that scenario. Everything depends on particular circumstances and human persuaders.</a:t>
            </a:r>
            <a:endParaRPr/>
          </a:p>
          <a:p>
            <a:pPr marL="182880" lvl="0" indent="0" algn="l" rtl="0">
              <a:lnSpc>
                <a:spcPct val="100000"/>
              </a:lnSpc>
              <a:spcBef>
                <a:spcPts val="900"/>
              </a:spcBef>
              <a:spcAft>
                <a:spcPts val="0"/>
              </a:spcAft>
              <a:buSzPts val="1800"/>
              <a:buNone/>
            </a:pPr>
            <a:endParaRPr>
              <a:solidFill>
                <a:srgbClr val="3F3F3F"/>
              </a:solidFill>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76"/>
        <p:cNvGrpSpPr/>
        <p:nvPr/>
      </p:nvGrpSpPr>
      <p:grpSpPr>
        <a:xfrm>
          <a:off x="0" y="0"/>
          <a:ext cx="0" cy="0"/>
          <a:chOff x="0" y="0"/>
          <a:chExt cx="0" cy="0"/>
        </a:xfrm>
      </p:grpSpPr>
      <p:sp>
        <p:nvSpPr>
          <p:cNvPr id="977" name="Google Shape;977;p95"/>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978" name="Google Shape;978;p95"/>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979" name="Google Shape;979;p95"/>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980" name="Google Shape;980;p95"/>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981" name="Google Shape;981;p95"/>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We Are Engaged in Constant Mimesis</a:t>
            </a:r>
            <a:r>
              <a:rPr lang="en-GB"/>
              <a:t> </a:t>
            </a:r>
            <a:endParaRPr>
              <a:solidFill>
                <a:srgbClr val="3F3F3F"/>
              </a:solidFill>
            </a:endParaRPr>
          </a:p>
        </p:txBody>
      </p:sp>
      <p:sp>
        <p:nvSpPr>
          <p:cNvPr id="982" name="Google Shape;982;p95"/>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182880" algn="l" rtl="0">
              <a:lnSpc>
                <a:spcPct val="100000"/>
              </a:lnSpc>
              <a:spcBef>
                <a:spcPts val="0"/>
              </a:spcBef>
              <a:spcAft>
                <a:spcPts val="0"/>
              </a:spcAft>
              <a:buSzPts val="1800"/>
              <a:buChar char="◦"/>
            </a:pPr>
            <a:r>
              <a:rPr lang="en-GB">
                <a:latin typeface="Calibri"/>
                <a:ea typeface="Calibri"/>
                <a:cs typeface="Calibri"/>
                <a:sym typeface="Calibri"/>
              </a:rPr>
              <a:t>If we extend this drift to personality and behaviour, we are all engaged in constant mimesis. On basis of this view, I believe we float on the wind.</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I have hinted at the possibility that religious faith owes itself to hegemony. Think also of mimesis that seems part of human condition.</a:t>
            </a:r>
            <a:endParaRPr/>
          </a:p>
          <a:p>
            <a:pPr marL="182880" lvl="0" indent="0" algn="l" rtl="0">
              <a:lnSpc>
                <a:spcPct val="100000"/>
              </a:lnSpc>
              <a:spcBef>
                <a:spcPts val="900"/>
              </a:spcBef>
              <a:spcAft>
                <a:spcPts val="0"/>
              </a:spcAft>
              <a:buSzPts val="1800"/>
              <a:buNone/>
            </a:pPr>
            <a:endParaRPr>
              <a:solidFill>
                <a:srgbClr val="3F3F3F"/>
              </a:solidFill>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986"/>
        <p:cNvGrpSpPr/>
        <p:nvPr/>
      </p:nvGrpSpPr>
      <p:grpSpPr>
        <a:xfrm>
          <a:off x="0" y="0"/>
          <a:ext cx="0" cy="0"/>
          <a:chOff x="0" y="0"/>
          <a:chExt cx="0" cy="0"/>
        </a:xfrm>
      </p:grpSpPr>
      <p:sp>
        <p:nvSpPr>
          <p:cNvPr id="987" name="Google Shape;987;p96"/>
          <p:cNvSpPr txBox="1">
            <a:spLocks noGrp="1"/>
          </p:cNvSpPr>
          <p:nvPr>
            <p:ph type="title"/>
          </p:nvPr>
        </p:nvSpPr>
        <p:spPr>
          <a:xfrm>
            <a:off x="1066800" y="642594"/>
            <a:ext cx="10058400" cy="13716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dirty="0"/>
              <a:t>Chaim </a:t>
            </a:r>
            <a:r>
              <a:rPr lang="en-GB" dirty="0" err="1"/>
              <a:t>Potok</a:t>
            </a:r>
            <a:endParaRPr dirty="0"/>
          </a:p>
        </p:txBody>
      </p:sp>
      <p:pic>
        <p:nvPicPr>
          <p:cNvPr id="988" name="Google Shape;988;p96" descr="A person with a beard and mustache wearing glasses&#10;&#10;Description automatically generated"/>
          <p:cNvPicPr preferRelativeResize="0">
            <a:picLocks noGrp="1"/>
          </p:cNvPicPr>
          <p:nvPr>
            <p:ph type="body" idx="1"/>
          </p:nvPr>
        </p:nvPicPr>
        <p:blipFill rotWithShape="1">
          <a:blip r:embed="rId3">
            <a:alphaModFix/>
          </a:blip>
          <a:srcRect/>
          <a:stretch/>
        </p:blipFill>
        <p:spPr>
          <a:xfrm>
            <a:off x="4715899" y="2103438"/>
            <a:ext cx="2760201" cy="3932237"/>
          </a:xfrm>
          <a:prstGeom prst="rect">
            <a:avLst/>
          </a:prstGeom>
          <a:noFill/>
          <a:ln>
            <a:noFill/>
          </a:ln>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92"/>
        <p:cNvGrpSpPr/>
        <p:nvPr/>
      </p:nvGrpSpPr>
      <p:grpSpPr>
        <a:xfrm>
          <a:off x="0" y="0"/>
          <a:ext cx="0" cy="0"/>
          <a:chOff x="0" y="0"/>
          <a:chExt cx="0" cy="0"/>
        </a:xfrm>
      </p:grpSpPr>
      <p:sp>
        <p:nvSpPr>
          <p:cNvPr id="993" name="Google Shape;993;g3ab685229e0_1_18"/>
          <p:cNvSpPr/>
          <p:nvPr/>
        </p:nvSpPr>
        <p:spPr>
          <a:xfrm>
            <a:off x="0" y="0"/>
            <a:ext cx="12192000" cy="6858000"/>
          </a:xfrm>
          <a:prstGeom prst="rect">
            <a:avLst/>
          </a:prstGeom>
          <a:gradFill>
            <a:gsLst>
              <a:gs pos="0">
                <a:srgbClr val="E1DBC9"/>
              </a:gs>
              <a:gs pos="77000">
                <a:srgbClr val="C8C1B0"/>
              </a:gs>
              <a:gs pos="100000">
                <a:srgbClr val="C0BAAA"/>
              </a:gs>
            </a:gsLst>
            <a:lin ang="5400012"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994" name="Google Shape;994;g3ab685229e0_1_18"/>
          <p:cNvSpPr/>
          <p:nvPr/>
        </p:nvSpPr>
        <p:spPr>
          <a:xfrm>
            <a:off x="0" y="0"/>
            <a:ext cx="12192000" cy="6858000"/>
          </a:xfrm>
          <a:prstGeom prst="rect">
            <a:avLst/>
          </a:prstGeom>
          <a:blipFill rotWithShape="1">
            <a:blip r:embed="rId3">
              <a:alphaModFix amt="45000"/>
            </a:blip>
            <a:tile tx="-44450" ty="38100" sx="84997" sy="84997"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995" name="Google Shape;995;g3ab685229e0_1_18"/>
          <p:cNvSpPr/>
          <p:nvPr/>
        </p:nvSpPr>
        <p:spPr>
          <a:xfrm>
            <a:off x="3201150" y="457200"/>
            <a:ext cx="8533500" cy="5943600"/>
          </a:xfrm>
          <a:prstGeom prst="rect">
            <a:avLst/>
          </a:prstGeom>
          <a:solidFill>
            <a:schemeClr val="lt1"/>
          </a:solidFill>
          <a:ln>
            <a:noFill/>
          </a:ln>
          <a:effectLst>
            <a:outerShdw blurRad="50800" algn="ctr" rotWithShape="0">
              <a:srgbClr val="000000">
                <a:alpha val="6588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996" name="Google Shape;996;g3ab685229e0_1_18"/>
          <p:cNvSpPr/>
          <p:nvPr/>
        </p:nvSpPr>
        <p:spPr>
          <a:xfrm>
            <a:off x="3372467" y="621793"/>
            <a:ext cx="8198700" cy="5614500"/>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997" name="Google Shape;997;g3ab685229e0_1_18"/>
          <p:cNvSpPr txBox="1">
            <a:spLocks noGrp="1"/>
          </p:cNvSpPr>
          <p:nvPr>
            <p:ph type="title"/>
          </p:nvPr>
        </p:nvSpPr>
        <p:spPr>
          <a:xfrm>
            <a:off x="3844616" y="881210"/>
            <a:ext cx="7417800" cy="151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Personal Journey</a:t>
            </a:r>
            <a:endParaRPr>
              <a:solidFill>
                <a:srgbClr val="3F3F3F"/>
              </a:solidFill>
            </a:endParaRPr>
          </a:p>
        </p:txBody>
      </p:sp>
      <p:sp>
        <p:nvSpPr>
          <p:cNvPr id="998" name="Google Shape;998;g3ab685229e0_1_18"/>
          <p:cNvSpPr txBox="1">
            <a:spLocks noGrp="1"/>
          </p:cNvSpPr>
          <p:nvPr>
            <p:ph type="body" idx="1"/>
          </p:nvPr>
        </p:nvSpPr>
        <p:spPr>
          <a:xfrm>
            <a:off x="3844616" y="2626840"/>
            <a:ext cx="7245000" cy="3131700"/>
          </a:xfrm>
          <a:prstGeom prst="rect">
            <a:avLst/>
          </a:prstGeom>
          <a:noFill/>
          <a:ln>
            <a:noFill/>
          </a:ln>
        </p:spPr>
        <p:txBody>
          <a:bodyPr spcFirstLastPara="1" wrap="square" lIns="91425" tIns="45700" rIns="91425" bIns="45700" anchor="t" anchorCtr="0">
            <a:normAutofit/>
          </a:bodyPr>
          <a:lstStyle/>
          <a:p>
            <a:pPr marL="457200" lvl="0" indent="-342900" algn="l" rtl="0">
              <a:lnSpc>
                <a:spcPct val="100000"/>
              </a:lnSpc>
              <a:spcBef>
                <a:spcPts val="900"/>
              </a:spcBef>
              <a:spcAft>
                <a:spcPts val="0"/>
              </a:spcAft>
              <a:buSzPts val="1800"/>
              <a:buFont typeface="Calibri"/>
              <a:buChar char="◦"/>
            </a:pPr>
            <a:r>
              <a:rPr lang="en-GB" dirty="0">
                <a:latin typeface="Calibri"/>
                <a:ea typeface="Calibri"/>
                <a:cs typeface="Calibri"/>
                <a:sym typeface="Calibri"/>
              </a:rPr>
              <a:t>The person that I am and the possibilities that might have resulted from a different set of circumstances. My Judaism is very different from that of my cousins.</a:t>
            </a:r>
            <a:endParaRPr dirty="0">
              <a:latin typeface="Calibri"/>
              <a:ea typeface="Calibri"/>
              <a:cs typeface="Calibri"/>
              <a:sym typeface="Calibri"/>
            </a:endParaRPr>
          </a:p>
          <a:p>
            <a:pPr marL="457200" lvl="0" indent="-342900" algn="l" rtl="0">
              <a:lnSpc>
                <a:spcPct val="100000"/>
              </a:lnSpc>
              <a:spcBef>
                <a:spcPts val="0"/>
              </a:spcBef>
              <a:spcAft>
                <a:spcPts val="0"/>
              </a:spcAft>
              <a:buSzPts val="1800"/>
              <a:buFont typeface="Calibri"/>
              <a:buChar char="◦"/>
            </a:pPr>
            <a:r>
              <a:rPr lang="en-GB" dirty="0">
                <a:latin typeface="Calibri"/>
                <a:ea typeface="Calibri"/>
                <a:cs typeface="Calibri"/>
                <a:sym typeface="Calibri"/>
              </a:rPr>
              <a:t>Chaim </a:t>
            </a:r>
            <a:r>
              <a:rPr lang="en-GB" dirty="0" err="1">
                <a:latin typeface="Calibri"/>
                <a:ea typeface="Calibri"/>
                <a:cs typeface="Calibri"/>
                <a:sym typeface="Calibri"/>
              </a:rPr>
              <a:t>Potok’s</a:t>
            </a:r>
            <a:r>
              <a:rPr lang="en-GB" dirty="0">
                <a:latin typeface="Calibri"/>
                <a:ea typeface="Calibri"/>
                <a:cs typeface="Calibri"/>
                <a:sym typeface="Calibri"/>
              </a:rPr>
              <a:t> novel, </a:t>
            </a:r>
            <a:r>
              <a:rPr lang="en-GB" i="1" dirty="0">
                <a:latin typeface="Calibri"/>
                <a:ea typeface="Calibri"/>
                <a:cs typeface="Calibri"/>
                <a:sym typeface="Calibri"/>
              </a:rPr>
              <a:t>The Chosen</a:t>
            </a:r>
            <a:endParaRPr i="1" dirty="0">
              <a:latin typeface="Calibri"/>
              <a:ea typeface="Calibri"/>
              <a:cs typeface="Calibri"/>
              <a:sym typeface="Calibri"/>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1002"/>
        <p:cNvGrpSpPr/>
        <p:nvPr/>
      </p:nvGrpSpPr>
      <p:grpSpPr>
        <a:xfrm>
          <a:off x="0" y="0"/>
          <a:ext cx="0" cy="0"/>
          <a:chOff x="0" y="0"/>
          <a:chExt cx="0" cy="0"/>
        </a:xfrm>
      </p:grpSpPr>
      <p:sp>
        <p:nvSpPr>
          <p:cNvPr id="1003" name="Google Shape;1003;p98"/>
          <p:cNvSpPr txBox="1">
            <a:spLocks noGrp="1"/>
          </p:cNvSpPr>
          <p:nvPr>
            <p:ph type="title"/>
          </p:nvPr>
        </p:nvSpPr>
        <p:spPr>
          <a:xfrm>
            <a:off x="1066800" y="642594"/>
            <a:ext cx="10058400" cy="13716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endParaRPr/>
          </a:p>
        </p:txBody>
      </p:sp>
      <p:pic>
        <p:nvPicPr>
          <p:cNvPr id="1004" name="Google Shape;1004;p98"/>
          <p:cNvPicPr preferRelativeResize="0">
            <a:picLocks noGrp="1"/>
          </p:cNvPicPr>
          <p:nvPr>
            <p:ph type="body" idx="1"/>
          </p:nvPr>
        </p:nvPicPr>
        <p:blipFill rotWithShape="1">
          <a:blip r:embed="rId3">
            <a:alphaModFix/>
          </a:blip>
          <a:srcRect/>
          <a:stretch/>
        </p:blipFill>
        <p:spPr>
          <a:xfrm>
            <a:off x="4640612" y="2103438"/>
            <a:ext cx="2910776" cy="3932237"/>
          </a:xfrm>
          <a:prstGeom prst="rect">
            <a:avLst/>
          </a:prstGeom>
          <a:noFill/>
          <a:ln>
            <a:noFill/>
          </a:ln>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08"/>
        <p:cNvGrpSpPr/>
        <p:nvPr/>
      </p:nvGrpSpPr>
      <p:grpSpPr>
        <a:xfrm>
          <a:off x="0" y="0"/>
          <a:ext cx="0" cy="0"/>
          <a:chOff x="0" y="0"/>
          <a:chExt cx="0" cy="0"/>
        </a:xfrm>
      </p:grpSpPr>
      <p:sp>
        <p:nvSpPr>
          <p:cNvPr id="1009" name="Google Shape;1009;p99"/>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1010" name="Google Shape;1010;p99"/>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1011" name="Google Shape;1011;p99"/>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1012" name="Google Shape;1012;p99"/>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1013" name="Google Shape;1013;p99"/>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Pascal's Blindness as Defence Mechanism</a:t>
            </a:r>
            <a:r>
              <a:rPr lang="en-GB"/>
              <a:t> </a:t>
            </a:r>
            <a:endParaRPr>
              <a:solidFill>
                <a:srgbClr val="3F3F3F"/>
              </a:solidFill>
            </a:endParaRPr>
          </a:p>
        </p:txBody>
      </p:sp>
      <p:sp>
        <p:nvSpPr>
          <p:cNvPr id="1014" name="Google Shape;1014;p99"/>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0" algn="l" rtl="0">
              <a:lnSpc>
                <a:spcPct val="100000"/>
              </a:lnSpc>
              <a:spcBef>
                <a:spcPts val="0"/>
              </a:spcBef>
              <a:spcAft>
                <a:spcPts val="0"/>
              </a:spcAft>
              <a:buSzPts val="1800"/>
              <a:buNone/>
            </a:pPr>
            <a:r>
              <a:rPr lang="en-GB">
                <a:latin typeface="Calibri"/>
                <a:ea typeface="Calibri"/>
                <a:cs typeface="Calibri"/>
                <a:sym typeface="Calibri"/>
              </a:rPr>
              <a:t>I see Pascal's blindness to syllogistic truth as obvious defence mechanism. The notion that Christians can have their stake back in event of being wrong, but others cannot, is clearly not befitting his towering intellect.</a:t>
            </a:r>
            <a:endParaRPr/>
          </a:p>
          <a:p>
            <a:pPr marL="182880" lvl="0" indent="0" algn="l" rtl="0">
              <a:lnSpc>
                <a:spcPct val="100000"/>
              </a:lnSpc>
              <a:spcBef>
                <a:spcPts val="900"/>
              </a:spcBef>
              <a:spcAft>
                <a:spcPts val="0"/>
              </a:spcAft>
              <a:buSzPts val="1800"/>
              <a:buNone/>
            </a:pPr>
            <a:endParaRPr>
              <a:solidFill>
                <a:srgbClr val="3F3F3F"/>
              </a:solidFill>
              <a:latin typeface="Calibri"/>
              <a:ea typeface="Calibri"/>
              <a:cs typeface="Calibri"/>
              <a:sym typeface="Calibri"/>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18"/>
        <p:cNvGrpSpPr/>
        <p:nvPr/>
      </p:nvGrpSpPr>
      <p:grpSpPr>
        <a:xfrm>
          <a:off x="0" y="0"/>
          <a:ext cx="0" cy="0"/>
          <a:chOff x="0" y="0"/>
          <a:chExt cx="0" cy="0"/>
        </a:xfrm>
      </p:grpSpPr>
      <p:sp>
        <p:nvSpPr>
          <p:cNvPr id="1019" name="Google Shape;1019;p100"/>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1020" name="Google Shape;1020;p100"/>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1021" name="Google Shape;1021;p100"/>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1022" name="Google Shape;1022;p100"/>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1023" name="Google Shape;1023;p100"/>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Football Allegiance</a:t>
            </a:r>
            <a:r>
              <a:rPr lang="en-GB"/>
              <a:t> </a:t>
            </a:r>
            <a:endParaRPr>
              <a:solidFill>
                <a:srgbClr val="3F3F3F"/>
              </a:solidFill>
            </a:endParaRPr>
          </a:p>
        </p:txBody>
      </p:sp>
      <p:sp>
        <p:nvSpPr>
          <p:cNvPr id="1024" name="Google Shape;1024;p100"/>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0" algn="l" rtl="0">
              <a:lnSpc>
                <a:spcPct val="100000"/>
              </a:lnSpc>
              <a:spcBef>
                <a:spcPts val="0"/>
              </a:spcBef>
              <a:spcAft>
                <a:spcPts val="0"/>
              </a:spcAft>
              <a:buSzPts val="1800"/>
              <a:buNone/>
            </a:pPr>
            <a:r>
              <a:rPr lang="en-GB">
                <a:latin typeface="Calibri"/>
                <a:ea typeface="Calibri"/>
                <a:cs typeface="Calibri"/>
                <a:sym typeface="Calibri"/>
              </a:rPr>
              <a:t>Although I have in some sense self-administered Freudian analysis and seen random absurdity of my affiliation to a certain club, this has not straightened out emotions associated with defeat or victory.</a:t>
            </a:r>
            <a:endParaRPr/>
          </a:p>
          <a:p>
            <a:pPr marL="182880" lvl="0" indent="0" algn="l" rtl="0">
              <a:lnSpc>
                <a:spcPct val="100000"/>
              </a:lnSpc>
              <a:spcBef>
                <a:spcPts val="900"/>
              </a:spcBef>
              <a:spcAft>
                <a:spcPts val="0"/>
              </a:spcAft>
              <a:buSzPts val="1800"/>
              <a:buNone/>
            </a:pPr>
            <a:endParaRPr>
              <a:solidFill>
                <a:srgbClr val="3F3F3F"/>
              </a:solidFill>
              <a:latin typeface="Calibri"/>
              <a:ea typeface="Calibri"/>
              <a:cs typeface="Calibri"/>
              <a:sym typeface="Calibri"/>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28"/>
        <p:cNvGrpSpPr/>
        <p:nvPr/>
      </p:nvGrpSpPr>
      <p:grpSpPr>
        <a:xfrm>
          <a:off x="0" y="0"/>
          <a:ext cx="0" cy="0"/>
          <a:chOff x="0" y="0"/>
          <a:chExt cx="0" cy="0"/>
        </a:xfrm>
      </p:grpSpPr>
      <p:sp>
        <p:nvSpPr>
          <p:cNvPr id="1029" name="Google Shape;1029;p101"/>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1030" name="Google Shape;1030;p101"/>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1031" name="Google Shape;1031;p101"/>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1032" name="Google Shape;1032;p101"/>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1033" name="Google Shape;1033;p101"/>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The Plagiarism Paradox</a:t>
            </a:r>
            <a:r>
              <a:rPr lang="en-GB"/>
              <a:t> </a:t>
            </a:r>
            <a:endParaRPr>
              <a:solidFill>
                <a:srgbClr val="3F3F3F"/>
              </a:solidFill>
            </a:endParaRPr>
          </a:p>
        </p:txBody>
      </p:sp>
      <p:sp>
        <p:nvSpPr>
          <p:cNvPr id="1034" name="Google Shape;1034;p101"/>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182880" algn="l" rtl="0">
              <a:lnSpc>
                <a:spcPct val="100000"/>
              </a:lnSpc>
              <a:spcBef>
                <a:spcPts val="0"/>
              </a:spcBef>
              <a:spcAft>
                <a:spcPts val="0"/>
              </a:spcAft>
              <a:buSzPts val="1800"/>
              <a:buChar char="◦"/>
            </a:pPr>
            <a:r>
              <a:rPr lang="en-GB">
                <a:latin typeface="Calibri"/>
                <a:ea typeface="Calibri"/>
                <a:cs typeface="Calibri"/>
                <a:sym typeface="Calibri"/>
              </a:rPr>
              <a:t>I am fascinated by concept of plagiarism, which is pejorative—implying underhand copying. What on earth would an 'unplagiarised' person look like? (Sartre’s Roquentin in La Nausée)</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Nobody impugns better teachers having better pupils able to write good exam answers in plagiarism of that teacher. Mastery in one context and plagiarism in another. The distinction hinges on something nebulous.</a:t>
            </a:r>
            <a:endParaRPr/>
          </a:p>
          <a:p>
            <a:pPr marL="182880" lvl="0" indent="0" algn="l" rtl="0">
              <a:lnSpc>
                <a:spcPct val="100000"/>
              </a:lnSpc>
              <a:spcBef>
                <a:spcPts val="900"/>
              </a:spcBef>
              <a:spcAft>
                <a:spcPts val="0"/>
              </a:spcAft>
              <a:buSzPts val="1800"/>
              <a:buNone/>
            </a:pPr>
            <a:endParaRPr>
              <a:solidFill>
                <a:srgbClr val="3F3F3F"/>
              </a:solidFill>
              <a:latin typeface="Calibri"/>
              <a:ea typeface="Calibri"/>
              <a:cs typeface="Calibri"/>
              <a:sym typeface="Calibri"/>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38"/>
        <p:cNvGrpSpPr/>
        <p:nvPr/>
      </p:nvGrpSpPr>
      <p:grpSpPr>
        <a:xfrm>
          <a:off x="0" y="0"/>
          <a:ext cx="0" cy="0"/>
          <a:chOff x="0" y="0"/>
          <a:chExt cx="0" cy="0"/>
        </a:xfrm>
      </p:grpSpPr>
      <p:sp>
        <p:nvSpPr>
          <p:cNvPr id="1039" name="Google Shape;1039;p102"/>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1040" name="Google Shape;1040;p102"/>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1041" name="Google Shape;1041;p102"/>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1042" name="Google Shape;1042;p102"/>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1043" name="Google Shape;1043;p102"/>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Creative Influence</a:t>
            </a:r>
            <a:r>
              <a:rPr lang="en-GB"/>
              <a:t> </a:t>
            </a:r>
            <a:endParaRPr>
              <a:solidFill>
                <a:srgbClr val="3F3F3F"/>
              </a:solidFill>
            </a:endParaRPr>
          </a:p>
        </p:txBody>
      </p:sp>
      <p:sp>
        <p:nvSpPr>
          <p:cNvPr id="1044" name="Google Shape;1044;p102"/>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182880" algn="l" rtl="0">
              <a:lnSpc>
                <a:spcPct val="100000"/>
              </a:lnSpc>
              <a:spcBef>
                <a:spcPts val="0"/>
              </a:spcBef>
              <a:spcAft>
                <a:spcPts val="0"/>
              </a:spcAft>
              <a:buSzPts val="1800"/>
              <a:buChar char="◦"/>
            </a:pPr>
            <a:r>
              <a:rPr lang="en-GB">
                <a:latin typeface="Calibri"/>
                <a:ea typeface="Calibri"/>
                <a:cs typeface="Calibri"/>
                <a:sym typeface="Calibri"/>
              </a:rPr>
              <a:t>Beethoven's music emerges from Haydn, Mozart and Mannheim school</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Beatles derived from Chuck Berry, Little Richard and Carl Perkins</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We don't call this plagiarism even though output derived from borrowed elements, recombined</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Cannot call this disingenuous. These musicians were part of continuum</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No lack of authenticity for that</a:t>
            </a:r>
            <a:endParaRPr/>
          </a:p>
          <a:p>
            <a:pPr marL="182880" lvl="0" indent="0" algn="l" rtl="0">
              <a:lnSpc>
                <a:spcPct val="100000"/>
              </a:lnSpc>
              <a:spcBef>
                <a:spcPts val="900"/>
              </a:spcBef>
              <a:spcAft>
                <a:spcPts val="0"/>
              </a:spcAft>
              <a:buSzPts val="1800"/>
              <a:buNone/>
            </a:pPr>
            <a:endParaRPr>
              <a:solidFill>
                <a:srgbClr val="3F3F3F"/>
              </a:solidFill>
              <a:latin typeface="Calibri"/>
              <a:ea typeface="Calibri"/>
              <a:cs typeface="Calibri"/>
              <a:sym typeface="Calibri"/>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48"/>
        <p:cNvGrpSpPr/>
        <p:nvPr/>
      </p:nvGrpSpPr>
      <p:grpSpPr>
        <a:xfrm>
          <a:off x="0" y="0"/>
          <a:ext cx="0" cy="0"/>
          <a:chOff x="0" y="0"/>
          <a:chExt cx="0" cy="0"/>
        </a:xfrm>
      </p:grpSpPr>
      <p:sp>
        <p:nvSpPr>
          <p:cNvPr id="1049" name="Google Shape;1049;p103"/>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1050" name="Google Shape;1050;p103"/>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1051" name="Google Shape;1051;p103"/>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1052" name="Google Shape;1052;p103"/>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1053" name="Google Shape;1053;p103"/>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Taking This to Personality &amp; Behaviour</a:t>
            </a:r>
            <a:r>
              <a:rPr lang="en-GB"/>
              <a:t> </a:t>
            </a:r>
            <a:endParaRPr>
              <a:solidFill>
                <a:srgbClr val="3F3F3F"/>
              </a:solidFill>
            </a:endParaRPr>
          </a:p>
        </p:txBody>
      </p:sp>
      <p:sp>
        <p:nvSpPr>
          <p:cNvPr id="1054" name="Google Shape;1054;p103"/>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182880" algn="l" rtl="0">
              <a:lnSpc>
                <a:spcPct val="100000"/>
              </a:lnSpc>
              <a:spcBef>
                <a:spcPts val="0"/>
              </a:spcBef>
              <a:spcAft>
                <a:spcPts val="0"/>
              </a:spcAft>
              <a:buSzPts val="1800"/>
              <a:buChar char="◦"/>
            </a:pPr>
            <a:r>
              <a:rPr lang="en-GB">
                <a:latin typeface="Calibri"/>
                <a:ea typeface="Calibri"/>
                <a:cs typeface="Calibri"/>
                <a:sym typeface="Calibri"/>
              </a:rPr>
              <a:t>We are all engaged in constant mimesis—learning social scripts, copying mannerisms, internalising values and patterns from environment.</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Freud's concern isn't just about authenticity in abstract sense but psychological health: when does adaptive social learning become pathological identification? When does necessary ego-formation through imitation result in self that is more echo than voice?</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Something troubling about extent to which what we call 'ourselves' might be largely assemblage of unacknowledged plagiarisms.</a:t>
            </a:r>
            <a:endParaRPr/>
          </a:p>
          <a:p>
            <a:pPr marL="182880" lvl="0" indent="0" algn="l" rtl="0">
              <a:lnSpc>
                <a:spcPct val="100000"/>
              </a:lnSpc>
              <a:spcBef>
                <a:spcPts val="900"/>
              </a:spcBef>
              <a:spcAft>
                <a:spcPts val="0"/>
              </a:spcAft>
              <a:buSzPts val="1800"/>
              <a:buNone/>
            </a:pPr>
            <a:endParaRPr>
              <a:solidFill>
                <a:srgbClr val="3F3F3F"/>
              </a:solidFill>
              <a:latin typeface="Calibri"/>
              <a:ea typeface="Calibri"/>
              <a:cs typeface="Calibri"/>
              <a:sym typeface="Calibri"/>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58"/>
        <p:cNvGrpSpPr/>
        <p:nvPr/>
      </p:nvGrpSpPr>
      <p:grpSpPr>
        <a:xfrm>
          <a:off x="0" y="0"/>
          <a:ext cx="0" cy="0"/>
          <a:chOff x="0" y="0"/>
          <a:chExt cx="0" cy="0"/>
        </a:xfrm>
      </p:grpSpPr>
      <p:sp>
        <p:nvSpPr>
          <p:cNvPr id="1059" name="Google Shape;1059;p104"/>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1060" name="Google Shape;1060;p104"/>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1061" name="Google Shape;1061;p104"/>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1062" name="Google Shape;1062;p104"/>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1063" name="Google Shape;1063;p104"/>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Jacques Lacan </a:t>
            </a:r>
            <a:br>
              <a:rPr lang="en-GB" b="1"/>
            </a:br>
            <a:r>
              <a:rPr lang="en-GB" b="1"/>
              <a:t>(1901–1981)</a:t>
            </a:r>
            <a:r>
              <a:rPr lang="en-GB"/>
              <a:t> </a:t>
            </a:r>
            <a:endParaRPr>
              <a:solidFill>
                <a:srgbClr val="3F3F3F"/>
              </a:solidFill>
            </a:endParaRPr>
          </a:p>
        </p:txBody>
      </p:sp>
      <p:sp>
        <p:nvSpPr>
          <p:cNvPr id="1064" name="Google Shape;1064;p104"/>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182880" algn="l" rtl="0">
              <a:lnSpc>
                <a:spcPct val="100000"/>
              </a:lnSpc>
              <a:spcBef>
                <a:spcPts val="0"/>
              </a:spcBef>
              <a:spcAft>
                <a:spcPts val="0"/>
              </a:spcAft>
              <a:buSzPts val="1800"/>
              <a:buChar char="◦"/>
            </a:pPr>
            <a:r>
              <a:rPr lang="en-GB">
                <a:latin typeface="Calibri"/>
                <a:ea typeface="Calibri"/>
                <a:cs typeface="Calibri"/>
                <a:sym typeface="Calibri"/>
              </a:rPr>
              <a:t>Seen as successor to Freud. Lacan did not so much advocate excavation of psyche as therapeutic goal of hypnosis. Rather, concentrated on distinction between self-identified by person and self as seen by others.</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Language itself took people into areas of themselves not previously seen.</a:t>
            </a:r>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1068"/>
        <p:cNvGrpSpPr/>
        <p:nvPr/>
      </p:nvGrpSpPr>
      <p:grpSpPr>
        <a:xfrm>
          <a:off x="0" y="0"/>
          <a:ext cx="0" cy="0"/>
          <a:chOff x="0" y="0"/>
          <a:chExt cx="0" cy="0"/>
        </a:xfrm>
      </p:grpSpPr>
      <p:sp>
        <p:nvSpPr>
          <p:cNvPr id="1069" name="Google Shape;1069;p105"/>
          <p:cNvSpPr txBox="1">
            <a:spLocks noGrp="1"/>
          </p:cNvSpPr>
          <p:nvPr>
            <p:ph type="title"/>
          </p:nvPr>
        </p:nvSpPr>
        <p:spPr>
          <a:xfrm>
            <a:off x="1066800" y="642594"/>
            <a:ext cx="10058400" cy="13716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a:t>Jacques Lacan</a:t>
            </a:r>
            <a:endParaRPr/>
          </a:p>
        </p:txBody>
      </p:sp>
      <p:pic>
        <p:nvPicPr>
          <p:cNvPr id="1070" name="Google Shape;1070;p105" descr="A person in a suit&#10;&#10;Description automatically generated"/>
          <p:cNvPicPr preferRelativeResize="0">
            <a:picLocks noGrp="1"/>
          </p:cNvPicPr>
          <p:nvPr>
            <p:ph type="body" idx="1"/>
          </p:nvPr>
        </p:nvPicPr>
        <p:blipFill rotWithShape="1">
          <a:blip r:embed="rId3">
            <a:alphaModFix/>
          </a:blip>
          <a:srcRect/>
          <a:stretch/>
        </p:blipFill>
        <p:spPr>
          <a:xfrm>
            <a:off x="4619355" y="2103438"/>
            <a:ext cx="2953290" cy="3932237"/>
          </a:xfrm>
          <a:prstGeom prst="rect">
            <a:avLst/>
          </a:prstGeom>
          <a:noFill/>
          <a:ln>
            <a:noFill/>
          </a:ln>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1074"/>
        <p:cNvGrpSpPr/>
        <p:nvPr/>
      </p:nvGrpSpPr>
      <p:grpSpPr>
        <a:xfrm>
          <a:off x="0" y="0"/>
          <a:ext cx="0" cy="0"/>
          <a:chOff x="0" y="0"/>
          <a:chExt cx="0" cy="0"/>
        </a:xfrm>
      </p:grpSpPr>
      <p:sp>
        <p:nvSpPr>
          <p:cNvPr id="1075" name="Google Shape;1075;p106"/>
          <p:cNvSpPr txBox="1">
            <a:spLocks noGrp="1"/>
          </p:cNvSpPr>
          <p:nvPr>
            <p:ph type="title"/>
          </p:nvPr>
        </p:nvSpPr>
        <p:spPr>
          <a:xfrm>
            <a:off x="1066800" y="642594"/>
            <a:ext cx="10058400" cy="13716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endParaRPr/>
          </a:p>
        </p:txBody>
      </p:sp>
      <p:pic>
        <p:nvPicPr>
          <p:cNvPr id="1076" name="Google Shape;1076;p106" descr="A group of men with their heads in front of a black background&#10;&#10;Description automatically generated"/>
          <p:cNvPicPr preferRelativeResize="0">
            <a:picLocks noGrp="1"/>
          </p:cNvPicPr>
          <p:nvPr>
            <p:ph type="body" idx="1"/>
          </p:nvPr>
        </p:nvPicPr>
        <p:blipFill rotWithShape="1">
          <a:blip r:embed="rId3">
            <a:alphaModFix/>
          </a:blip>
          <a:srcRect/>
          <a:stretch/>
        </p:blipFill>
        <p:spPr>
          <a:xfrm>
            <a:off x="4151487" y="2103438"/>
            <a:ext cx="3889025" cy="3932237"/>
          </a:xfrm>
          <a:prstGeom prst="rect">
            <a:avLst/>
          </a:prstGeom>
          <a:noFill/>
          <a:ln>
            <a:noFill/>
          </a:ln>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80"/>
        <p:cNvGrpSpPr/>
        <p:nvPr/>
      </p:nvGrpSpPr>
      <p:grpSpPr>
        <a:xfrm>
          <a:off x="0" y="0"/>
          <a:ext cx="0" cy="0"/>
          <a:chOff x="0" y="0"/>
          <a:chExt cx="0" cy="0"/>
        </a:xfrm>
      </p:grpSpPr>
      <p:sp>
        <p:nvSpPr>
          <p:cNvPr id="1081" name="Google Shape;1081;p107"/>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1082" name="Google Shape;1082;p107"/>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1083" name="Google Shape;1083;p107"/>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1084" name="Google Shape;1084;p107"/>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1085" name="Google Shape;1085;p107"/>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The Split Subject</a:t>
            </a:r>
            <a:r>
              <a:rPr lang="en-GB"/>
              <a:t> </a:t>
            </a:r>
            <a:endParaRPr>
              <a:solidFill>
                <a:srgbClr val="3F3F3F"/>
              </a:solidFill>
            </a:endParaRPr>
          </a:p>
        </p:txBody>
      </p:sp>
      <p:sp>
        <p:nvSpPr>
          <p:cNvPr id="1086" name="Google Shape;1086;p107"/>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182880" algn="l" rtl="0">
              <a:lnSpc>
                <a:spcPct val="100000"/>
              </a:lnSpc>
              <a:spcBef>
                <a:spcPts val="0"/>
              </a:spcBef>
              <a:spcAft>
                <a:spcPts val="0"/>
              </a:spcAft>
              <a:buSzPts val="1800"/>
              <a:buChar char="◦"/>
            </a:pPr>
            <a:r>
              <a:rPr lang="en-GB">
                <a:latin typeface="Calibri"/>
                <a:ea typeface="Calibri"/>
                <a:cs typeface="Calibri"/>
                <a:sym typeface="Calibri"/>
              </a:rPr>
              <a:t>As soon as child learns first person singular pronouns (I, me), they are learning to represent themselves through signifier (word). The split: 'I' who speaks is never quite the same as 'I' being spoken about.</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Dichotomy between subject of enunciation and subject of statement. Like surprise we get hearing recording of ourselves speaking or looking in mirror.</a:t>
            </a:r>
            <a:endParaRPr/>
          </a:p>
          <a:p>
            <a:pPr marL="182880" lvl="0" indent="0" algn="l" rtl="0">
              <a:lnSpc>
                <a:spcPct val="100000"/>
              </a:lnSpc>
              <a:spcBef>
                <a:spcPts val="900"/>
              </a:spcBef>
              <a:spcAft>
                <a:spcPts val="0"/>
              </a:spcAft>
              <a:buSzPts val="1800"/>
              <a:buNone/>
            </a:pPr>
            <a:endParaRPr>
              <a:solidFill>
                <a:srgbClr val="3F3F3F"/>
              </a:solidFill>
              <a:latin typeface="Calibri"/>
              <a:ea typeface="Calibri"/>
              <a:cs typeface="Calibri"/>
              <a:sym typeface="Calibri"/>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90"/>
        <p:cNvGrpSpPr/>
        <p:nvPr/>
      </p:nvGrpSpPr>
      <p:grpSpPr>
        <a:xfrm>
          <a:off x="0" y="0"/>
          <a:ext cx="0" cy="0"/>
          <a:chOff x="0" y="0"/>
          <a:chExt cx="0" cy="0"/>
        </a:xfrm>
      </p:grpSpPr>
      <p:sp>
        <p:nvSpPr>
          <p:cNvPr id="1091" name="Google Shape;1091;p108"/>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1092" name="Google Shape;1092;p108"/>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1093" name="Google Shape;1093;p108"/>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1094" name="Google Shape;1094;p108"/>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1095" name="Google Shape;1095;p108"/>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dirty="0"/>
              <a:t>Thanatos: </a:t>
            </a:r>
            <a:br>
              <a:rPr lang="en-GB" b="1" dirty="0"/>
            </a:br>
            <a:r>
              <a:rPr lang="en-GB" b="1" dirty="0"/>
              <a:t>The Death Drive</a:t>
            </a:r>
            <a:r>
              <a:rPr lang="en-GB" dirty="0"/>
              <a:t> </a:t>
            </a:r>
            <a:endParaRPr dirty="0">
              <a:solidFill>
                <a:srgbClr val="3F3F3F"/>
              </a:solidFill>
            </a:endParaRPr>
          </a:p>
        </p:txBody>
      </p:sp>
      <p:sp>
        <p:nvSpPr>
          <p:cNvPr id="1096" name="Google Shape;1096;p108"/>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182880" algn="l" rtl="0">
              <a:lnSpc>
                <a:spcPct val="100000"/>
              </a:lnSpc>
              <a:spcBef>
                <a:spcPts val="0"/>
              </a:spcBef>
              <a:spcAft>
                <a:spcPts val="0"/>
              </a:spcAft>
              <a:buSzPts val="1800"/>
              <a:buChar char="◦"/>
            </a:pPr>
            <a:r>
              <a:rPr lang="en-GB" dirty="0">
                <a:latin typeface="Calibri"/>
                <a:ea typeface="Calibri"/>
                <a:cs typeface="Calibri"/>
                <a:sym typeface="Calibri"/>
              </a:rPr>
              <a:t>Takes me back to 'death drive' in Beyond the Pleasure Principle (1920). Represents something darker and more baffling than repressed sexual desire.</a:t>
            </a:r>
            <a:endParaRPr dirty="0"/>
          </a:p>
          <a:p>
            <a:pPr marL="182880" lvl="0" indent="-182880" algn="l" rtl="0">
              <a:lnSpc>
                <a:spcPct val="100000"/>
              </a:lnSpc>
              <a:spcBef>
                <a:spcPts val="900"/>
              </a:spcBef>
              <a:spcAft>
                <a:spcPts val="0"/>
              </a:spcAft>
              <a:buSzPts val="1800"/>
              <a:buChar char="◦"/>
            </a:pPr>
            <a:r>
              <a:rPr lang="en-GB" dirty="0">
                <a:latin typeface="Calibri"/>
                <a:ea typeface="Calibri"/>
                <a:cs typeface="Calibri"/>
                <a:sym typeface="Calibri"/>
              </a:rPr>
              <a:t>Freud meant silent drive towards dissolution and return to inorganic state—way of undoing tensions of life itself. Obviously appears counter-intuitive to any understanding of survival instinct.</a:t>
            </a:r>
          </a:p>
          <a:p>
            <a:pPr marL="182880" lvl="0" indent="-182880" algn="l" rtl="0">
              <a:lnSpc>
                <a:spcPct val="100000"/>
              </a:lnSpc>
              <a:spcBef>
                <a:spcPts val="900"/>
              </a:spcBef>
              <a:spcAft>
                <a:spcPts val="0"/>
              </a:spcAft>
              <a:buSzPts val="1800"/>
              <a:buChar char="◦"/>
            </a:pPr>
            <a:r>
              <a:rPr lang="en-GB" dirty="0">
                <a:latin typeface="Calibri"/>
                <a:cs typeface="Calibri"/>
                <a:sym typeface="Calibri"/>
              </a:rPr>
              <a:t>I’d argue that </a:t>
            </a:r>
            <a:r>
              <a:rPr lang="en-GB" dirty="0" err="1">
                <a:latin typeface="Calibri"/>
                <a:cs typeface="Calibri"/>
                <a:sym typeface="Calibri"/>
              </a:rPr>
              <a:t>therenis</a:t>
            </a:r>
            <a:r>
              <a:rPr lang="en-GB" dirty="0">
                <a:latin typeface="Calibri"/>
                <a:cs typeface="Calibri"/>
                <a:sym typeface="Calibri"/>
              </a:rPr>
              <a:t> something </a:t>
            </a:r>
            <a:r>
              <a:rPr lang="en-GB" dirty="0" err="1">
                <a:latin typeface="Calibri"/>
                <a:cs typeface="Calibri"/>
                <a:sym typeface="Calibri"/>
              </a:rPr>
              <a:t>expoloratory</a:t>
            </a:r>
            <a:r>
              <a:rPr lang="en-GB" dirty="0">
                <a:latin typeface="Calibri"/>
                <a:cs typeface="Calibri"/>
                <a:sym typeface="Calibri"/>
              </a:rPr>
              <a:t> and normal in some forms of masochism. Tooth wiggling, </a:t>
            </a:r>
            <a:r>
              <a:rPr lang="en-GB">
                <a:latin typeface="Calibri"/>
                <a:cs typeface="Calibri"/>
                <a:sym typeface="Calibri"/>
              </a:rPr>
              <a:t>for example.</a:t>
            </a:r>
            <a:endParaRPr dirty="0"/>
          </a:p>
          <a:p>
            <a:pPr marL="182880" lvl="0" indent="0" algn="l" rtl="0">
              <a:lnSpc>
                <a:spcPct val="100000"/>
              </a:lnSpc>
              <a:spcBef>
                <a:spcPts val="900"/>
              </a:spcBef>
              <a:spcAft>
                <a:spcPts val="0"/>
              </a:spcAft>
              <a:buSzPts val="1800"/>
              <a:buNone/>
            </a:pPr>
            <a:endParaRPr dirty="0">
              <a:solidFill>
                <a:srgbClr val="3F3F3F"/>
              </a:solidFill>
              <a:latin typeface="Calibri"/>
              <a:ea typeface="Calibri"/>
              <a:cs typeface="Calibri"/>
              <a:sym typeface="Calibri"/>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00"/>
        <p:cNvGrpSpPr/>
        <p:nvPr/>
      </p:nvGrpSpPr>
      <p:grpSpPr>
        <a:xfrm>
          <a:off x="0" y="0"/>
          <a:ext cx="0" cy="0"/>
          <a:chOff x="0" y="0"/>
          <a:chExt cx="0" cy="0"/>
        </a:xfrm>
      </p:grpSpPr>
      <p:sp>
        <p:nvSpPr>
          <p:cNvPr id="1101" name="Google Shape;1101;p109"/>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1102" name="Google Shape;1102;p109"/>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1103" name="Google Shape;1103;p109"/>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1104" name="Google Shape;1104;p109"/>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1105" name="Google Shape;1105;p109"/>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Repetition Compulsion</a:t>
            </a:r>
            <a:r>
              <a:rPr lang="en-GB"/>
              <a:t> </a:t>
            </a:r>
            <a:endParaRPr>
              <a:solidFill>
                <a:srgbClr val="3F3F3F"/>
              </a:solidFill>
            </a:endParaRPr>
          </a:p>
        </p:txBody>
      </p:sp>
      <p:sp>
        <p:nvSpPr>
          <p:cNvPr id="1106" name="Google Shape;1106;p109"/>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182880" algn="l" rtl="0">
              <a:lnSpc>
                <a:spcPct val="100000"/>
              </a:lnSpc>
              <a:spcBef>
                <a:spcPts val="0"/>
              </a:spcBef>
              <a:spcAft>
                <a:spcPts val="0"/>
              </a:spcAft>
              <a:buSzPts val="1800"/>
              <a:buChar char="◦"/>
            </a:pPr>
            <a:r>
              <a:rPr lang="en-GB">
                <a:latin typeface="Calibri"/>
                <a:ea typeface="Calibri"/>
                <a:cs typeface="Calibri"/>
                <a:sym typeface="Calibri"/>
              </a:rPr>
              <a:t>In putative corroboration, Freud observed repetition compulsion: trauma victims replaying their trauma and people sabotaging their own happiness.</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I remain unconvinced and believe some forms and levels of masochism are part of human condition, simply as part of experimenting and explorational aspect of life.</a:t>
            </a:r>
            <a:endParaRPr/>
          </a:p>
          <a:p>
            <a:pPr marL="182880" lvl="0" indent="0" algn="l" rtl="0">
              <a:lnSpc>
                <a:spcPct val="100000"/>
              </a:lnSpc>
              <a:spcBef>
                <a:spcPts val="900"/>
              </a:spcBef>
              <a:spcAft>
                <a:spcPts val="0"/>
              </a:spcAft>
              <a:buSzPts val="1800"/>
              <a:buNone/>
            </a:pPr>
            <a:endParaRPr>
              <a:solidFill>
                <a:srgbClr val="3F3F3F"/>
              </a:solidFill>
              <a:latin typeface="Calibri"/>
              <a:ea typeface="Calibri"/>
              <a:cs typeface="Calibri"/>
              <a:sym typeface="Calibri"/>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10"/>
        <p:cNvGrpSpPr/>
        <p:nvPr/>
      </p:nvGrpSpPr>
      <p:grpSpPr>
        <a:xfrm>
          <a:off x="0" y="0"/>
          <a:ext cx="0" cy="0"/>
          <a:chOff x="0" y="0"/>
          <a:chExt cx="0" cy="0"/>
        </a:xfrm>
      </p:grpSpPr>
      <p:sp>
        <p:nvSpPr>
          <p:cNvPr id="1111" name="Google Shape;1111;p110"/>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1112" name="Google Shape;1112;p110"/>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1113" name="Google Shape;1113;p110"/>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1114" name="Google Shape;1114;p110"/>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1115" name="Google Shape;1115;p110"/>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Sigmund's Grandsons: Lucian &amp; Clement</a:t>
            </a:r>
            <a:r>
              <a:rPr lang="en-GB"/>
              <a:t> </a:t>
            </a:r>
            <a:endParaRPr>
              <a:solidFill>
                <a:srgbClr val="3F3F3F"/>
              </a:solidFill>
            </a:endParaRPr>
          </a:p>
        </p:txBody>
      </p:sp>
      <p:sp>
        <p:nvSpPr>
          <p:cNvPr id="1116" name="Google Shape;1116;p110"/>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182880" algn="l" rtl="0">
              <a:lnSpc>
                <a:spcPct val="100000"/>
              </a:lnSpc>
              <a:spcBef>
                <a:spcPts val="0"/>
              </a:spcBef>
              <a:spcAft>
                <a:spcPts val="0"/>
              </a:spcAft>
              <a:buSzPts val="1800"/>
              <a:buChar char="◦"/>
            </a:pPr>
            <a:r>
              <a:rPr lang="en-GB">
                <a:latin typeface="Calibri"/>
                <a:ea typeface="Calibri"/>
                <a:cs typeface="Calibri"/>
                <a:sym typeface="Calibri"/>
              </a:rPr>
              <a:t>People ask whether there are observable traits passed down by Sigmund to his famous grandsons, Lucian and Clement. Bit of a stretch, though intriguing.</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Lucian's nudes reveal flesh with honesty that can be uncomfortable. Willingness to look at what others turn away from and proclivity to looking beneath human mask.</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Clement's ability to observe human absurdity connects to psychoanalytic sensibility.</a:t>
            </a:r>
            <a:endParaRPr/>
          </a:p>
          <a:p>
            <a:pPr marL="182880" lvl="0" indent="0" algn="l" rtl="0">
              <a:lnSpc>
                <a:spcPct val="100000"/>
              </a:lnSpc>
              <a:spcBef>
                <a:spcPts val="900"/>
              </a:spcBef>
              <a:spcAft>
                <a:spcPts val="0"/>
              </a:spcAft>
              <a:buSzPts val="1800"/>
              <a:buNone/>
            </a:pPr>
            <a:endParaRPr>
              <a:solidFill>
                <a:srgbClr val="3F3F3F"/>
              </a:solidFill>
              <a:latin typeface="Calibri"/>
              <a:ea typeface="Calibri"/>
              <a:cs typeface="Calibri"/>
              <a:sym typeface="Calibri"/>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1120"/>
        <p:cNvGrpSpPr/>
        <p:nvPr/>
      </p:nvGrpSpPr>
      <p:grpSpPr>
        <a:xfrm>
          <a:off x="0" y="0"/>
          <a:ext cx="0" cy="0"/>
          <a:chOff x="0" y="0"/>
          <a:chExt cx="0" cy="0"/>
        </a:xfrm>
      </p:grpSpPr>
      <p:sp>
        <p:nvSpPr>
          <p:cNvPr id="1121" name="Google Shape;1121;p111"/>
          <p:cNvSpPr txBox="1">
            <a:spLocks noGrp="1"/>
          </p:cNvSpPr>
          <p:nvPr>
            <p:ph type="title"/>
          </p:nvPr>
        </p:nvSpPr>
        <p:spPr>
          <a:xfrm>
            <a:off x="1066800" y="642594"/>
            <a:ext cx="10058400" cy="13716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a:t>Lucian</a:t>
            </a:r>
            <a:endParaRPr/>
          </a:p>
        </p:txBody>
      </p:sp>
      <p:pic>
        <p:nvPicPr>
          <p:cNvPr id="1122" name="Google Shape;1122;p111" descr="A painting of a person&#10;&#10;Description automatically generated"/>
          <p:cNvPicPr preferRelativeResize="0">
            <a:picLocks noGrp="1"/>
          </p:cNvPicPr>
          <p:nvPr>
            <p:ph type="body" idx="1"/>
          </p:nvPr>
        </p:nvPicPr>
        <p:blipFill rotWithShape="1">
          <a:blip r:embed="rId3">
            <a:alphaModFix/>
          </a:blip>
          <a:srcRect/>
          <a:stretch/>
        </p:blipFill>
        <p:spPr>
          <a:xfrm>
            <a:off x="4314205" y="2103438"/>
            <a:ext cx="3563589" cy="3932237"/>
          </a:xfrm>
          <a:prstGeom prst="rect">
            <a:avLst/>
          </a:prstGeom>
          <a:noFill/>
          <a:ln>
            <a:noFill/>
          </a:ln>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1126"/>
        <p:cNvGrpSpPr/>
        <p:nvPr/>
      </p:nvGrpSpPr>
      <p:grpSpPr>
        <a:xfrm>
          <a:off x="0" y="0"/>
          <a:ext cx="0" cy="0"/>
          <a:chOff x="0" y="0"/>
          <a:chExt cx="0" cy="0"/>
        </a:xfrm>
      </p:grpSpPr>
      <p:sp>
        <p:nvSpPr>
          <p:cNvPr id="1127" name="Google Shape;1127;p112"/>
          <p:cNvSpPr txBox="1">
            <a:spLocks noGrp="1"/>
          </p:cNvSpPr>
          <p:nvPr>
            <p:ph type="title"/>
          </p:nvPr>
        </p:nvSpPr>
        <p:spPr>
          <a:xfrm>
            <a:off x="1066800" y="642594"/>
            <a:ext cx="10058400" cy="13716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a:t>Clement</a:t>
            </a:r>
            <a:endParaRPr/>
          </a:p>
        </p:txBody>
      </p:sp>
      <p:pic>
        <p:nvPicPr>
          <p:cNvPr id="1128" name="Google Shape;1128;p112" descr="A person in a suit and tie with a dog&#10;&#10;Description automatically generated"/>
          <p:cNvPicPr preferRelativeResize="0">
            <a:picLocks noGrp="1"/>
          </p:cNvPicPr>
          <p:nvPr>
            <p:ph type="body" idx="1"/>
          </p:nvPr>
        </p:nvPicPr>
        <p:blipFill rotWithShape="1">
          <a:blip r:embed="rId3">
            <a:alphaModFix/>
          </a:blip>
          <a:srcRect/>
          <a:stretch/>
        </p:blipFill>
        <p:spPr>
          <a:xfrm>
            <a:off x="2934620" y="2103438"/>
            <a:ext cx="6322759" cy="3932237"/>
          </a:xfrm>
          <a:prstGeom prst="rect">
            <a:avLst/>
          </a:prstGeom>
          <a:noFill/>
          <a:ln>
            <a:noFill/>
          </a:ln>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CA4F0-F2EC-7DFE-0C49-B051342A036D}"/>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4CA33205-4CE8-685B-484B-3428DC36D67B}"/>
              </a:ext>
            </a:extLst>
          </p:cNvPr>
          <p:cNvSpPr>
            <a:spLocks noGrp="1"/>
          </p:cNvSpPr>
          <p:nvPr>
            <p:ph type="body" idx="1"/>
          </p:nvPr>
        </p:nvSpPr>
        <p:spPr/>
        <p:txBody>
          <a:bodyPr/>
          <a:lstStyle/>
          <a:p>
            <a:endParaRPr lang="en-US"/>
          </a:p>
        </p:txBody>
      </p:sp>
      <p:pic>
        <p:nvPicPr>
          <p:cNvPr id="5" name="Picture 4" descr="A person and person in a newspaper&#10;&#10;Description automatically generated">
            <a:extLst>
              <a:ext uri="{FF2B5EF4-FFF2-40B4-BE49-F238E27FC236}">
                <a16:creationId xmlns:a16="http://schemas.microsoft.com/office/drawing/2014/main" id="{8CB0C2C2-027A-E7CC-C5CA-B72CCA1AA2E2}"/>
              </a:ext>
            </a:extLst>
          </p:cNvPr>
          <p:cNvPicPr>
            <a:picLocks noChangeAspect="1"/>
          </p:cNvPicPr>
          <p:nvPr/>
        </p:nvPicPr>
        <p:blipFill>
          <a:blip r:embed="rId2"/>
          <a:stretch>
            <a:fillRect/>
          </a:stretch>
        </p:blipFill>
        <p:spPr>
          <a:xfrm>
            <a:off x="763599" y="0"/>
            <a:ext cx="7772400" cy="4998041"/>
          </a:xfrm>
          <a:prstGeom prst="rect">
            <a:avLst/>
          </a:prstGeom>
        </p:spPr>
      </p:pic>
    </p:spTree>
    <p:extLst>
      <p:ext uri="{BB962C8B-B14F-4D97-AF65-F5344CB8AC3E}">
        <p14:creationId xmlns:p14="http://schemas.microsoft.com/office/powerpoint/2010/main" val="217987393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0F673-7405-7036-B7BC-B49CAF58F7FB}"/>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19744D64-D6D7-3C77-5CF7-6D710B2B4A5C}"/>
              </a:ext>
            </a:extLst>
          </p:cNvPr>
          <p:cNvSpPr>
            <a:spLocks noGrp="1"/>
          </p:cNvSpPr>
          <p:nvPr>
            <p:ph type="body" idx="1"/>
          </p:nvPr>
        </p:nvSpPr>
        <p:spPr/>
        <p:txBody>
          <a:bodyPr/>
          <a:lstStyle/>
          <a:p>
            <a:endParaRPr lang="en-US" dirty="0"/>
          </a:p>
        </p:txBody>
      </p:sp>
      <p:pic>
        <p:nvPicPr>
          <p:cNvPr id="5" name="Picture 4" descr="A person smiling with his eyes closed&#10;&#10;Description automatically generated">
            <a:extLst>
              <a:ext uri="{FF2B5EF4-FFF2-40B4-BE49-F238E27FC236}">
                <a16:creationId xmlns:a16="http://schemas.microsoft.com/office/drawing/2014/main" id="{5EF601CE-06E7-EBE4-359D-33A89F5593B9}"/>
              </a:ext>
            </a:extLst>
          </p:cNvPr>
          <p:cNvPicPr>
            <a:picLocks noChangeAspect="1"/>
          </p:cNvPicPr>
          <p:nvPr/>
        </p:nvPicPr>
        <p:blipFill>
          <a:blip r:embed="rId2"/>
          <a:stretch>
            <a:fillRect/>
          </a:stretch>
        </p:blipFill>
        <p:spPr>
          <a:xfrm>
            <a:off x="2960421" y="0"/>
            <a:ext cx="6271158" cy="6858000"/>
          </a:xfrm>
          <a:prstGeom prst="rect">
            <a:avLst/>
          </a:prstGeom>
        </p:spPr>
      </p:pic>
    </p:spTree>
    <p:extLst>
      <p:ext uri="{BB962C8B-B14F-4D97-AF65-F5344CB8AC3E}">
        <p14:creationId xmlns:p14="http://schemas.microsoft.com/office/powerpoint/2010/main" val="389640028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32"/>
        <p:cNvGrpSpPr/>
        <p:nvPr/>
      </p:nvGrpSpPr>
      <p:grpSpPr>
        <a:xfrm>
          <a:off x="0" y="0"/>
          <a:ext cx="0" cy="0"/>
          <a:chOff x="0" y="0"/>
          <a:chExt cx="0" cy="0"/>
        </a:xfrm>
      </p:grpSpPr>
      <p:sp>
        <p:nvSpPr>
          <p:cNvPr id="1133" name="Google Shape;1133;p113"/>
          <p:cNvSpPr/>
          <p:nvPr/>
        </p:nvSpPr>
        <p:spPr>
          <a:xfrm>
            <a:off x="0" y="0"/>
            <a:ext cx="12192001" cy="6858000"/>
          </a:xfrm>
          <a:prstGeom prst="rect">
            <a:avLst/>
          </a:prstGeom>
          <a:gradFill>
            <a:gsLst>
              <a:gs pos="0">
                <a:srgbClr val="E1DBC9"/>
              </a:gs>
              <a:gs pos="77000">
                <a:srgbClr val="C8C1B0"/>
              </a:gs>
              <a:gs pos="100000">
                <a:srgbClr val="C0BAAA"/>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1134" name="Google Shape;1134;p113"/>
          <p:cNvSpPr/>
          <p:nvPr/>
        </p:nvSpPr>
        <p:spPr>
          <a:xfrm>
            <a:off x="0" y="0"/>
            <a:ext cx="12192000" cy="6858000"/>
          </a:xfrm>
          <a:prstGeom prst="rect">
            <a:avLst/>
          </a:prstGeom>
          <a:blipFill rotWithShape="1">
            <a:blip r:embed="rId3">
              <a:alphaModFix amt="45000"/>
            </a:blip>
            <a:tile tx="-44450" ty="38100" sx="85000" sy="85000" flip="none" algn="tl"/>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1135" name="Google Shape;1135;p113"/>
          <p:cNvSpPr/>
          <p:nvPr/>
        </p:nvSpPr>
        <p:spPr>
          <a:xfrm>
            <a:off x="3201150" y="457200"/>
            <a:ext cx="8533646" cy="594360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1136" name="Google Shape;1136;p113"/>
          <p:cNvSpPr/>
          <p:nvPr/>
        </p:nvSpPr>
        <p:spPr>
          <a:xfrm>
            <a:off x="3372467" y="621793"/>
            <a:ext cx="8198780" cy="5614416"/>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1137" name="Google Shape;1137;p113"/>
          <p:cNvSpPr txBox="1">
            <a:spLocks noGrp="1"/>
          </p:cNvSpPr>
          <p:nvPr>
            <p:ph type="title"/>
          </p:nvPr>
        </p:nvSpPr>
        <p:spPr>
          <a:xfrm>
            <a:off x="3844616" y="881210"/>
            <a:ext cx="7417925" cy="1517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a:t>Conclusion</a:t>
            </a:r>
            <a:r>
              <a:rPr lang="en-GB"/>
              <a:t> </a:t>
            </a:r>
            <a:endParaRPr>
              <a:solidFill>
                <a:srgbClr val="3F3F3F"/>
              </a:solidFill>
            </a:endParaRPr>
          </a:p>
        </p:txBody>
      </p:sp>
      <p:sp>
        <p:nvSpPr>
          <p:cNvPr id="1138" name="Google Shape;1138;p113"/>
          <p:cNvSpPr txBox="1">
            <a:spLocks noGrp="1"/>
          </p:cNvSpPr>
          <p:nvPr>
            <p:ph type="body" idx="1"/>
          </p:nvPr>
        </p:nvSpPr>
        <p:spPr>
          <a:xfrm>
            <a:off x="3844616" y="2626840"/>
            <a:ext cx="7245103" cy="3131777"/>
          </a:xfrm>
          <a:prstGeom prst="rect">
            <a:avLst/>
          </a:prstGeom>
          <a:noFill/>
          <a:ln>
            <a:noFill/>
          </a:ln>
        </p:spPr>
        <p:txBody>
          <a:bodyPr spcFirstLastPara="1" wrap="square" lIns="91425" tIns="45700" rIns="91425" bIns="45700" anchor="t" anchorCtr="0">
            <a:normAutofit/>
          </a:bodyPr>
          <a:lstStyle/>
          <a:p>
            <a:pPr marL="182880" lvl="0" indent="-182880" algn="l" rtl="0">
              <a:lnSpc>
                <a:spcPct val="100000"/>
              </a:lnSpc>
              <a:spcBef>
                <a:spcPts val="0"/>
              </a:spcBef>
              <a:spcAft>
                <a:spcPts val="0"/>
              </a:spcAft>
              <a:buSzPts val="1800"/>
              <a:buChar char="◦"/>
            </a:pPr>
            <a:r>
              <a:rPr lang="en-GB">
                <a:latin typeface="Calibri"/>
                <a:ea typeface="Calibri"/>
                <a:cs typeface="Calibri"/>
                <a:sym typeface="Calibri"/>
              </a:rPr>
              <a:t>Is there more to us than we think?</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Or perhaps, less than we think?</a:t>
            </a:r>
            <a:endParaRPr/>
          </a:p>
          <a:p>
            <a:pPr marL="182880" lvl="0" indent="-182880" algn="l" rtl="0">
              <a:lnSpc>
                <a:spcPct val="100000"/>
              </a:lnSpc>
              <a:spcBef>
                <a:spcPts val="900"/>
              </a:spcBef>
              <a:spcAft>
                <a:spcPts val="0"/>
              </a:spcAft>
              <a:buSzPts val="1800"/>
              <a:buChar char="◦"/>
            </a:pPr>
            <a:r>
              <a:rPr lang="en-GB">
                <a:latin typeface="Calibri"/>
                <a:ea typeface="Calibri"/>
                <a:cs typeface="Calibri"/>
                <a:sym typeface="Calibri"/>
              </a:rPr>
              <a:t>Either way, we are far more complex and mysterious than conscious reflection reveals.</a:t>
            </a:r>
            <a:endParaRPr/>
          </a:p>
          <a:p>
            <a:pPr marL="182880" lvl="0" indent="0" algn="l" rtl="0">
              <a:lnSpc>
                <a:spcPct val="100000"/>
              </a:lnSpc>
              <a:spcBef>
                <a:spcPts val="900"/>
              </a:spcBef>
              <a:spcAft>
                <a:spcPts val="0"/>
              </a:spcAft>
              <a:buSzPts val="1800"/>
              <a:buNone/>
            </a:pPr>
            <a:endParaRPr>
              <a:solidFill>
                <a:srgbClr val="3F3F3F"/>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Savon">
  <a:themeElements>
    <a:clrScheme name="Savon">
      <a:dk1>
        <a:srgbClr val="000000"/>
      </a:dk1>
      <a:lt1>
        <a:srgbClr val="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TotalTime>
  <Words>5321</Words>
  <Application>Microsoft Office PowerPoint</Application>
  <PresentationFormat>Widescreen</PresentationFormat>
  <Paragraphs>357</Paragraphs>
  <Slides>115</Slides>
  <Notes>113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115</vt:i4>
      </vt:variant>
    </vt:vector>
  </HeadingPairs>
  <TitlesOfParts>
    <vt:vector size="120" baseType="lpstr">
      <vt:lpstr>Calibri</vt:lpstr>
      <vt:lpstr>Arial</vt:lpstr>
      <vt:lpstr>Garamond</vt:lpstr>
      <vt:lpstr>Century Gothic</vt:lpstr>
      <vt:lpstr>Savon</vt:lpstr>
      <vt:lpstr> SIGMUND FREUD  IS THERE MORE TO US THAN WE THINK?  (OR PERHAPS LESS?) </vt:lpstr>
      <vt:lpstr>The Central Question </vt:lpstr>
      <vt:lpstr>Life &amp; Context  (1856–1939) </vt:lpstr>
      <vt:lpstr>Influence on Psychiatry </vt:lpstr>
      <vt:lpstr>PowerPoint Presentation</vt:lpstr>
      <vt:lpstr>The Paradox: Breaking Down Preconception </vt:lpstr>
      <vt:lpstr>His Own Childhood </vt:lpstr>
      <vt:lpstr>PowerPoint Presentation</vt:lpstr>
      <vt:lpstr>PowerPoint Presentation</vt:lpstr>
      <vt:lpstr>20 Maresfield Gardens</vt:lpstr>
      <vt:lpstr>Early Influence: Jean-Martin Charcot </vt:lpstr>
      <vt:lpstr>J-M Charcot</vt:lpstr>
      <vt:lpstr>The Shift: Neurology to Psychology </vt:lpstr>
      <vt:lpstr>The Body and Frame of Mind </vt:lpstr>
      <vt:lpstr>On Hysteria </vt:lpstr>
      <vt:lpstr>Psychosexual Development (Controversial) </vt:lpstr>
      <vt:lpstr>On Anal Retentiveness </vt:lpstr>
      <vt:lpstr>The Phallic Stage </vt:lpstr>
      <vt:lpstr>PowerPoint Presentation</vt:lpstr>
      <vt:lpstr>Latency Stage </vt:lpstr>
      <vt:lpstr>Key Objections </vt:lpstr>
      <vt:lpstr> In Defence of Pioneering Genius </vt:lpstr>
      <vt:lpstr>Freud &amp; Homosexuality </vt:lpstr>
      <vt:lpstr>Consciousness: Three Levels </vt:lpstr>
      <vt:lpstr>The Consciousness as Iceberg </vt:lpstr>
      <vt:lpstr>PowerPoint Presentation</vt:lpstr>
      <vt:lpstr>Hypnosis as Revelator </vt:lpstr>
      <vt:lpstr>Therapeutic Hypnosis &amp; the Bogeyman </vt:lpstr>
      <vt:lpstr>Religious Dogma &amp; Consciousness </vt:lpstr>
      <vt:lpstr>Freudian Slips: Parapraxes </vt:lpstr>
      <vt:lpstr>Minna Bernays </vt:lpstr>
      <vt:lpstr>Minna Bernays</vt:lpstr>
      <vt:lpstr>Sigmund mit Martha</vt:lpstr>
      <vt:lpstr>William James  (1842–1910) </vt:lpstr>
      <vt:lpstr>William James</vt:lpstr>
      <vt:lpstr>Multiple Personas </vt:lpstr>
      <vt:lpstr>Truthfulness </vt:lpstr>
      <vt:lpstr>The Surface Self </vt:lpstr>
      <vt:lpstr>On Crying </vt:lpstr>
      <vt:lpstr>PowerPoint Presentation</vt:lpstr>
      <vt:lpstr>The Paradox of Generosity </vt:lpstr>
      <vt:lpstr>On Saying "I'm Sorry" </vt:lpstr>
      <vt:lpstr>The Psychopathology of Everyday Life (1901–1904) </vt:lpstr>
      <vt:lpstr>PowerPoint Presentation</vt:lpstr>
      <vt:lpstr>PowerPoint Presentation</vt:lpstr>
      <vt:lpstr>Hysteria &amp; Mass Pathology </vt:lpstr>
      <vt:lpstr>The Societal Self </vt:lpstr>
      <vt:lpstr>On Language &amp; Censorship </vt:lpstr>
      <vt:lpstr>Reporters' Duty </vt:lpstr>
      <vt:lpstr>Editorial Style</vt:lpstr>
      <vt:lpstr>How Easily Our Emotions Are Manipulated </vt:lpstr>
      <vt:lpstr>Nazism: Evil Beneath Respectability </vt:lpstr>
      <vt:lpstr>PowerPoint Presentation</vt:lpstr>
      <vt:lpstr>PowerPoint Presentation</vt:lpstr>
      <vt:lpstr>Dreams </vt:lpstr>
      <vt:lpstr>Reality as Perception </vt:lpstr>
      <vt:lpstr>The Ego Not Master </vt:lpstr>
      <vt:lpstr>Id, Ego &amp; Superego </vt:lpstr>
      <vt:lpstr>The Id: The Hidden Engine </vt:lpstr>
      <vt:lpstr>The Superego: The Internalised Judge </vt:lpstr>
      <vt:lpstr>The Ego: The Struggling Mediator </vt:lpstr>
      <vt:lpstr>Homosexuality &amp; Social Validation </vt:lpstr>
      <vt:lpstr>Freud's Revolutionary Model </vt:lpstr>
      <vt:lpstr>Self-Knowledge &amp; Hidden Forces </vt:lpstr>
      <vt:lpstr>Post Hoc Rationalisations </vt:lpstr>
      <vt:lpstr>Case Study: The Cold Woman </vt:lpstr>
      <vt:lpstr>More Examples </vt:lpstr>
      <vt:lpstr>Irish Hospitality</vt:lpstr>
      <vt:lpstr>PowerPoint Presentation</vt:lpstr>
      <vt:lpstr>Plato's Charioteer (Phaedrus) </vt:lpstr>
      <vt:lpstr>Mapping Plato to Freud </vt:lpstr>
      <vt:lpstr>The Iliad: Internal Deliberation </vt:lpstr>
      <vt:lpstr>Politics &amp; The Double Persona </vt:lpstr>
      <vt:lpstr>Democratic Celebration </vt:lpstr>
      <vt:lpstr>Socrates: Scepticism About Democracy </vt:lpstr>
      <vt:lpstr>Jokes (1905) </vt:lpstr>
      <vt:lpstr>Woke, Cancel Culture &amp; Catharsis </vt:lpstr>
      <vt:lpstr>A Freudian Joke </vt:lpstr>
      <vt:lpstr>Behaviourism: There is LESS to us than we think </vt:lpstr>
      <vt:lpstr>J. M. Watson</vt:lpstr>
      <vt:lpstr>John B. Watson: Founder of Behaviourism </vt:lpstr>
      <vt:lpstr>B. F. Skinner</vt:lpstr>
      <vt:lpstr>B. F. Skinner's Model </vt:lpstr>
      <vt:lpstr>Internal States as Vague Language </vt:lpstr>
      <vt:lpstr>Skinner on Psychoanalysis Risks </vt:lpstr>
      <vt:lpstr>Simplicity's Double Edge </vt:lpstr>
      <vt:lpstr>Defence Mechanisms &amp; Survival </vt:lpstr>
      <vt:lpstr>Political Leaders &amp; Hidden Trauma </vt:lpstr>
      <vt:lpstr>Personal Trauma &amp; World Events </vt:lpstr>
      <vt:lpstr>Hitler's Self-Reinforcing Delusion </vt:lpstr>
      <vt:lpstr>Freud &amp; Organised Religion </vt:lpstr>
      <vt:lpstr>Pascal's Wager </vt:lpstr>
      <vt:lpstr>Logical Flaws </vt:lpstr>
      <vt:lpstr>Religious Conversion &amp; Social Matrix </vt:lpstr>
      <vt:lpstr>We Are Engaged in Constant Mimesis </vt:lpstr>
      <vt:lpstr>Chaim Potok</vt:lpstr>
      <vt:lpstr>Personal Journey</vt:lpstr>
      <vt:lpstr>PowerPoint Presentation</vt:lpstr>
      <vt:lpstr>Pascal's Blindness as Defence Mechanism </vt:lpstr>
      <vt:lpstr>Football Allegiance </vt:lpstr>
      <vt:lpstr>The Plagiarism Paradox </vt:lpstr>
      <vt:lpstr>Creative Influence </vt:lpstr>
      <vt:lpstr>Taking This to Personality &amp; Behaviour </vt:lpstr>
      <vt:lpstr>Jacques Lacan  (1901–1981) </vt:lpstr>
      <vt:lpstr>Jacques Lacan</vt:lpstr>
      <vt:lpstr>PowerPoint Presentation</vt:lpstr>
      <vt:lpstr>The Split Subject </vt:lpstr>
      <vt:lpstr>Thanatos:  The Death Drive </vt:lpstr>
      <vt:lpstr>Repetition Compulsion </vt:lpstr>
      <vt:lpstr>Sigmund's Grandsons: Lucian &amp; Clement </vt:lpstr>
      <vt:lpstr>Lucian</vt:lpstr>
      <vt:lpstr>Clement</vt:lpstr>
      <vt:lpstr>PowerPoint Presentation</vt:lpstr>
      <vt:lpstr>PowerPoint Presentation</vt:lpstr>
      <vt:lpstr>Conclusion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Jeannie Cohen</dc:creator>
  <cp:lastModifiedBy>Patrick</cp:lastModifiedBy>
  <cp:revision>7</cp:revision>
  <dcterms:created xsi:type="dcterms:W3CDTF">2025-11-25T20:25:01Z</dcterms:created>
  <dcterms:modified xsi:type="dcterms:W3CDTF">2025-12-18T12:11:57Z</dcterms:modified>
</cp:coreProperties>
</file>